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diagrams/drawing17.xml" ContentType="application/vnd.ms-office.drawingml.diagramDrawing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3"/>
  </p:notesMasterIdLst>
  <p:sldIdLst>
    <p:sldId id="260" r:id="rId2"/>
    <p:sldId id="276" r:id="rId3"/>
    <p:sldId id="291" r:id="rId4"/>
    <p:sldId id="297" r:id="rId5"/>
    <p:sldId id="266" r:id="rId6"/>
    <p:sldId id="273" r:id="rId7"/>
    <p:sldId id="280" r:id="rId8"/>
    <p:sldId id="298" r:id="rId9"/>
    <p:sldId id="262" r:id="rId10"/>
    <p:sldId id="279" r:id="rId11"/>
    <p:sldId id="292" r:id="rId12"/>
    <p:sldId id="293" r:id="rId13"/>
    <p:sldId id="294" r:id="rId14"/>
    <p:sldId id="268" r:id="rId15"/>
    <p:sldId id="257" r:id="rId16"/>
    <p:sldId id="259" r:id="rId17"/>
    <p:sldId id="295" r:id="rId18"/>
    <p:sldId id="263" r:id="rId19"/>
    <p:sldId id="296" r:id="rId20"/>
    <p:sldId id="269" r:id="rId21"/>
    <p:sldId id="258" r:id="rId22"/>
    <p:sldId id="284" r:id="rId23"/>
    <p:sldId id="290" r:id="rId24"/>
    <p:sldId id="275" r:id="rId25"/>
    <p:sldId id="283" r:id="rId26"/>
    <p:sldId id="278" r:id="rId27"/>
    <p:sldId id="264" r:id="rId28"/>
    <p:sldId id="267" r:id="rId29"/>
    <p:sldId id="289" r:id="rId30"/>
    <p:sldId id="272" r:id="rId31"/>
    <p:sldId id="265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266" autoAdjust="0"/>
    <p:restoredTop sz="99628" autoAdjust="0"/>
  </p:normalViewPr>
  <p:slideViewPr>
    <p:cSldViewPr>
      <p:cViewPr>
        <p:scale>
          <a:sx n="69" d="100"/>
          <a:sy n="69" d="100"/>
        </p:scale>
        <p:origin x="-1362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169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7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jpeg"/><Relationship Id="rId1" Type="http://schemas.openxmlformats.org/officeDocument/2006/relationships/image" Target="../media/image54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B5B2E-2B8B-411D-B29A-55956BA60A41}" type="doc">
      <dgm:prSet loTypeId="urn:microsoft.com/office/officeart/2005/8/layout/cycle6" loCatId="relationship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0D45414-7070-4139-8F08-81CE4AC34B8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700" b="1" u="none" dirty="0" smtClean="0"/>
            <a:t>Підвищення</a:t>
          </a:r>
          <a:r>
            <a:rPr lang="uk-UA" sz="1700" b="1" u="none" baseline="0" dirty="0" smtClean="0"/>
            <a:t> кваліфікації</a:t>
          </a:r>
          <a:endParaRPr lang="ru-RU" sz="1700" b="1" u="none" dirty="0"/>
        </a:p>
      </dgm:t>
    </dgm:pt>
    <dgm:pt modelId="{F63FDBFD-B7F4-4619-BC06-4DB819931530}" type="parTrans" cxnId="{2AEFFC68-D8FC-4078-8353-1417889AA70B}">
      <dgm:prSet/>
      <dgm:spPr/>
      <dgm:t>
        <a:bodyPr/>
        <a:lstStyle/>
        <a:p>
          <a:endParaRPr lang="ru-RU" sz="1700"/>
        </a:p>
      </dgm:t>
    </dgm:pt>
    <dgm:pt modelId="{A2F9241E-89C2-41E1-9998-D7269B05355C}" type="sibTrans" cxnId="{2AEFFC68-D8FC-4078-8353-1417889AA70B}">
      <dgm:prSet/>
      <dgm:spPr/>
      <dgm:t>
        <a:bodyPr/>
        <a:lstStyle/>
        <a:p>
          <a:endParaRPr lang="ru-RU" sz="1700" b="1" i="0"/>
        </a:p>
      </dgm:t>
    </dgm:pt>
    <dgm:pt modelId="{1FE8A36F-08E6-4F90-A49E-1824F8520D3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700" b="1" u="none" dirty="0" smtClean="0"/>
            <a:t>Самоосвіта</a:t>
          </a:r>
          <a:endParaRPr lang="ru-RU" sz="1700" b="1" u="none" dirty="0"/>
        </a:p>
      </dgm:t>
    </dgm:pt>
    <dgm:pt modelId="{AF6BA24A-58B4-46AC-A7FF-445B41F61828}" type="parTrans" cxnId="{C151E8ED-5A11-4E68-B2ED-2A4AF88939B1}">
      <dgm:prSet/>
      <dgm:spPr/>
      <dgm:t>
        <a:bodyPr/>
        <a:lstStyle/>
        <a:p>
          <a:endParaRPr lang="ru-RU" sz="1700"/>
        </a:p>
      </dgm:t>
    </dgm:pt>
    <dgm:pt modelId="{905C5222-27E6-4C70-A6F4-8B3809E7846F}" type="sibTrans" cxnId="{C151E8ED-5A11-4E68-B2ED-2A4AF88939B1}">
      <dgm:prSet/>
      <dgm:spPr/>
      <dgm:t>
        <a:bodyPr/>
        <a:lstStyle/>
        <a:p>
          <a:endParaRPr lang="ru-RU" sz="1700"/>
        </a:p>
      </dgm:t>
    </dgm:pt>
    <dgm:pt modelId="{E62D0F52-1443-4C69-9278-C2C95FA2B51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700" b="1" u="none" dirty="0" smtClean="0"/>
            <a:t>Методичні </a:t>
          </a:r>
          <a:r>
            <a:rPr lang="uk-UA" sz="1700" b="1" u="none" dirty="0" err="1" smtClean="0"/>
            <a:t>напрацюван-</a:t>
          </a:r>
          <a:endParaRPr lang="uk-UA" sz="1700" b="1" u="none" dirty="0" smtClean="0"/>
        </a:p>
        <a:p>
          <a:pPr rtl="0"/>
          <a:r>
            <a:rPr lang="uk-UA" sz="1700" b="1" u="none" dirty="0" err="1" smtClean="0"/>
            <a:t>ня</a:t>
          </a:r>
          <a:endParaRPr lang="ru-RU" sz="1700" b="1" u="none" dirty="0"/>
        </a:p>
      </dgm:t>
    </dgm:pt>
    <dgm:pt modelId="{3B952D62-5955-414E-AB91-1F863B22CB4D}" type="parTrans" cxnId="{94042E65-25EE-40E4-AA64-FCC563550941}">
      <dgm:prSet/>
      <dgm:spPr/>
      <dgm:t>
        <a:bodyPr/>
        <a:lstStyle/>
        <a:p>
          <a:endParaRPr lang="ru-RU" sz="1700"/>
        </a:p>
      </dgm:t>
    </dgm:pt>
    <dgm:pt modelId="{D3388261-1738-417E-821E-41C792B6DCD3}" type="sibTrans" cxnId="{94042E65-25EE-40E4-AA64-FCC563550941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 sz="1700"/>
        </a:p>
      </dgm:t>
    </dgm:pt>
    <dgm:pt modelId="{829DF893-EA3A-4511-9603-DD96F42F688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700" b="1" u="none" dirty="0" smtClean="0"/>
            <a:t>Участь у професійних конкурсах</a:t>
          </a:r>
          <a:endParaRPr lang="ru-RU" sz="1700" b="1" u="none" dirty="0"/>
        </a:p>
      </dgm:t>
    </dgm:pt>
    <dgm:pt modelId="{2A442998-5911-4084-A892-8ACE571EC117}" type="parTrans" cxnId="{B786E56B-8B94-4E40-8646-E0BBD634B9C5}">
      <dgm:prSet/>
      <dgm:spPr/>
      <dgm:t>
        <a:bodyPr/>
        <a:lstStyle/>
        <a:p>
          <a:endParaRPr lang="ru-RU" sz="1700"/>
        </a:p>
      </dgm:t>
    </dgm:pt>
    <dgm:pt modelId="{6E432209-09FB-4045-9048-250B906A5B9A}" type="sibTrans" cxnId="{B786E56B-8B94-4E40-8646-E0BBD634B9C5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ru-RU" sz="1700"/>
        </a:p>
      </dgm:t>
    </dgm:pt>
    <dgm:pt modelId="{F27C4339-B31C-45D2-A014-230D2B04241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1700" b="1" u="none" smtClean="0"/>
            <a:t>Позакласна робота</a:t>
          </a:r>
          <a:r>
            <a:rPr lang="uk-UA" sz="1700" b="0" u="none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Участь у професійних</a:t>
          </a:r>
          <a:br>
            <a:rPr lang="uk-UA" sz="1700" b="0" u="none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700" b="0" u="none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конкурсах</a:t>
          </a:r>
          <a:endParaRPr lang="en-US" sz="1700" b="0" u="none" cap="none" spc="150" dirty="0">
            <a:ln w="1143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15838-F8C5-4544-840F-205B1CA8BAE0}" type="parTrans" cxnId="{AC180C47-8C1E-4AF4-B3E5-6B661122978C}">
      <dgm:prSet/>
      <dgm:spPr/>
      <dgm:t>
        <a:bodyPr/>
        <a:lstStyle/>
        <a:p>
          <a:endParaRPr lang="ru-RU" sz="1700"/>
        </a:p>
      </dgm:t>
    </dgm:pt>
    <dgm:pt modelId="{6D8FA0FB-3E0D-4C96-BD17-EB89BD884858}" type="sibTrans" cxnId="{AC180C47-8C1E-4AF4-B3E5-6B661122978C}">
      <dgm:prSet/>
      <dgm:spPr/>
      <dgm:t>
        <a:bodyPr/>
        <a:lstStyle/>
        <a:p>
          <a:endParaRPr lang="ru-RU" sz="1700" b="1"/>
        </a:p>
      </dgm:t>
    </dgm:pt>
    <dgm:pt modelId="{A9877F43-40FF-4B1E-8788-69FF48276539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700" u="none" dirty="0" smtClean="0">
              <a:solidFill>
                <a:schemeClr val="tx1"/>
              </a:solidFill>
            </a:rPr>
            <a:t>Використання сучасних</a:t>
          </a:r>
          <a:br>
            <a:rPr lang="uk-UA" sz="1700" u="none" dirty="0" smtClean="0">
              <a:solidFill>
                <a:schemeClr val="tx1"/>
              </a:solidFill>
            </a:rPr>
          </a:br>
          <a:r>
            <a:rPr lang="uk-UA" sz="1700" u="none" dirty="0" smtClean="0">
              <a:solidFill>
                <a:schemeClr val="tx1"/>
              </a:solidFill>
            </a:rPr>
            <a:t>освітніх технологій</a:t>
          </a:r>
          <a:endParaRPr lang="en-US" sz="1700" u="none" dirty="0">
            <a:solidFill>
              <a:schemeClr val="tx1"/>
            </a:solidFill>
          </a:endParaRPr>
        </a:p>
      </dgm:t>
    </dgm:pt>
    <dgm:pt modelId="{0749BAD7-9E34-4A07-B169-D6BEFB7783AB}" type="parTrans" cxnId="{5CB8117D-8453-4D61-9C01-1D1B2467E28C}">
      <dgm:prSet/>
      <dgm:spPr/>
      <dgm:t>
        <a:bodyPr/>
        <a:lstStyle/>
        <a:p>
          <a:endParaRPr lang="ru-RU" sz="1700"/>
        </a:p>
      </dgm:t>
    </dgm:pt>
    <dgm:pt modelId="{A030C8D8-C169-47EF-B636-B10AC40D1885}" type="sibTrans" cxnId="{5CB8117D-8453-4D61-9C01-1D1B2467E28C}">
      <dgm:prSet/>
      <dgm:spPr/>
      <dgm:t>
        <a:bodyPr/>
        <a:lstStyle/>
        <a:p>
          <a:endParaRPr lang="ru-RU" sz="1700" b="1"/>
        </a:p>
      </dgm:t>
    </dgm:pt>
    <dgm:pt modelId="{8EF70F7F-E1B5-4026-908C-395CD1A7C74B}">
      <dgm:prSet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</a:rPr>
            <a:t>Анкетні дані</a:t>
          </a:r>
          <a:endParaRPr lang="ru-RU" sz="2000" dirty="0">
            <a:solidFill>
              <a:schemeClr val="bg1"/>
            </a:solidFill>
          </a:endParaRPr>
        </a:p>
      </dgm:t>
    </dgm:pt>
    <dgm:pt modelId="{2650D618-9170-4FD1-AAFB-0BA1FF22B09F}" type="parTrans" cxnId="{84E15845-F18E-4374-A197-764DA0BE3D1F}">
      <dgm:prSet/>
      <dgm:spPr/>
      <dgm:t>
        <a:bodyPr/>
        <a:lstStyle/>
        <a:p>
          <a:endParaRPr lang="ru-RU"/>
        </a:p>
      </dgm:t>
    </dgm:pt>
    <dgm:pt modelId="{03B80389-C56C-466B-9C36-7A6581665AF2}" type="sibTrans" cxnId="{84E15845-F18E-4374-A197-764DA0BE3D1F}">
      <dgm:prSet/>
      <dgm:spPr/>
      <dgm:t>
        <a:bodyPr/>
        <a:lstStyle/>
        <a:p>
          <a:endParaRPr lang="ru-RU"/>
        </a:p>
      </dgm:t>
    </dgm:pt>
    <dgm:pt modelId="{73B51BA9-3B3A-476A-ACA1-3C19E31E8854}" type="pres">
      <dgm:prSet presAssocID="{241B5B2E-2B8B-411D-B29A-55956BA60A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CB3FFC-EA85-4F4A-AEFB-20368BE33A84}" type="pres">
      <dgm:prSet presAssocID="{8EF70F7F-E1B5-4026-908C-395CD1A7C74B}" presName="node" presStyleLbl="node1" presStyleIdx="0" presStyleCnt="7" custRadScaleRad="99266" custRadScaleInc="-1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7465C-9DF1-472B-8B19-2E327453C3C8}" type="pres">
      <dgm:prSet presAssocID="{8EF70F7F-E1B5-4026-908C-395CD1A7C74B}" presName="spNode" presStyleCnt="0"/>
      <dgm:spPr/>
      <dgm:t>
        <a:bodyPr/>
        <a:lstStyle/>
        <a:p>
          <a:endParaRPr lang="ru-RU"/>
        </a:p>
      </dgm:t>
    </dgm:pt>
    <dgm:pt modelId="{AD178113-6EE5-4409-8E1E-30663909358C}" type="pres">
      <dgm:prSet presAssocID="{03B80389-C56C-466B-9C36-7A6581665AF2}" presName="sibTrans" presStyleLbl="sibTrans1D1" presStyleIdx="0" presStyleCnt="7"/>
      <dgm:spPr/>
      <dgm:t>
        <a:bodyPr/>
        <a:lstStyle/>
        <a:p>
          <a:endParaRPr lang="ru-RU"/>
        </a:p>
      </dgm:t>
    </dgm:pt>
    <dgm:pt modelId="{C3FDB58D-AD03-4D2E-9C81-AB43FDCC57B2}" type="pres">
      <dgm:prSet presAssocID="{20D45414-7070-4139-8F08-81CE4AC34B84}" presName="node" presStyleLbl="node1" presStyleIdx="1" presStyleCnt="7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CB92F-6EA0-4066-AF66-04AFBD329676}" type="pres">
      <dgm:prSet presAssocID="{20D45414-7070-4139-8F08-81CE4AC34B84}" presName="spNode" presStyleCnt="0"/>
      <dgm:spPr/>
      <dgm:t>
        <a:bodyPr/>
        <a:lstStyle/>
        <a:p>
          <a:endParaRPr lang="ru-RU"/>
        </a:p>
      </dgm:t>
    </dgm:pt>
    <dgm:pt modelId="{5EECC8EB-DC54-4F58-B6E9-43596DB108DB}" type="pres">
      <dgm:prSet presAssocID="{A2F9241E-89C2-41E1-9998-D7269B05355C}" presName="sibTrans" presStyleLbl="sibTrans1D1" presStyleIdx="1" presStyleCnt="7"/>
      <dgm:spPr/>
      <dgm:t>
        <a:bodyPr/>
        <a:lstStyle/>
        <a:p>
          <a:endParaRPr lang="ru-RU"/>
        </a:p>
      </dgm:t>
    </dgm:pt>
    <dgm:pt modelId="{6164312A-ACAD-497F-BF99-92C55D86674F}" type="pres">
      <dgm:prSet presAssocID="{1FE8A36F-08E6-4F90-A49E-1824F8520D3E}" presName="node" presStyleLbl="node1" presStyleIdx="2" presStyleCnt="7" custScaleX="110000" custScaleY="110000" custRadScaleRad="100185" custRadScaleInc="2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35EB2-63E5-41DA-841B-FC9E45E677B8}" type="pres">
      <dgm:prSet presAssocID="{1FE8A36F-08E6-4F90-A49E-1824F8520D3E}" presName="spNode" presStyleCnt="0"/>
      <dgm:spPr/>
      <dgm:t>
        <a:bodyPr/>
        <a:lstStyle/>
        <a:p>
          <a:endParaRPr lang="ru-RU"/>
        </a:p>
      </dgm:t>
    </dgm:pt>
    <dgm:pt modelId="{8966B0BC-4B0C-4C16-822A-C6332FB00891}" type="pres">
      <dgm:prSet presAssocID="{905C5222-27E6-4C70-A6F4-8B3809E7846F}" presName="sibTrans" presStyleLbl="sibTrans1D1" presStyleIdx="2" presStyleCnt="7"/>
      <dgm:spPr/>
      <dgm:t>
        <a:bodyPr/>
        <a:lstStyle/>
        <a:p>
          <a:endParaRPr lang="ru-RU"/>
        </a:p>
      </dgm:t>
    </dgm:pt>
    <dgm:pt modelId="{D18AD681-F46C-461E-9F17-A945CC8DD833}" type="pres">
      <dgm:prSet presAssocID="{E62D0F52-1443-4C69-9278-C2C95FA2B518}" presName="node" presStyleLbl="node1" presStyleIdx="3" presStyleCnt="7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22294-7EFD-4F6C-BD5B-A6F8EC41FD54}" type="pres">
      <dgm:prSet presAssocID="{E62D0F52-1443-4C69-9278-C2C95FA2B518}" presName="spNode" presStyleCnt="0"/>
      <dgm:spPr/>
      <dgm:t>
        <a:bodyPr/>
        <a:lstStyle/>
        <a:p>
          <a:endParaRPr lang="ru-RU"/>
        </a:p>
      </dgm:t>
    </dgm:pt>
    <dgm:pt modelId="{CAB1208D-1A83-423D-95B0-2ED8DE285B22}" type="pres">
      <dgm:prSet presAssocID="{D3388261-1738-417E-821E-41C792B6DCD3}" presName="sibTrans" presStyleLbl="sibTrans1D1" presStyleIdx="3" presStyleCnt="7"/>
      <dgm:spPr/>
      <dgm:t>
        <a:bodyPr/>
        <a:lstStyle/>
        <a:p>
          <a:endParaRPr lang="ru-RU"/>
        </a:p>
      </dgm:t>
    </dgm:pt>
    <dgm:pt modelId="{D02B9DDA-5537-4A7B-9269-D14E2037D2FB}" type="pres">
      <dgm:prSet presAssocID="{829DF893-EA3A-4511-9603-DD96F42F6889}" presName="node" presStyleLbl="node1" presStyleIdx="4" presStyleCnt="7" custScaleX="110000" custScaleY="110000" custRadScaleRad="101433" custRadScaleInc="14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E0CEA-BED8-4749-B31E-3BAA6BBBDF95}" type="pres">
      <dgm:prSet presAssocID="{829DF893-EA3A-4511-9603-DD96F42F6889}" presName="spNode" presStyleCnt="0"/>
      <dgm:spPr/>
      <dgm:t>
        <a:bodyPr/>
        <a:lstStyle/>
        <a:p>
          <a:endParaRPr lang="ru-RU"/>
        </a:p>
      </dgm:t>
    </dgm:pt>
    <dgm:pt modelId="{E057BA99-70EE-431E-9ECA-A8F3C8B9BD98}" type="pres">
      <dgm:prSet presAssocID="{6E432209-09FB-4045-9048-250B906A5B9A}" presName="sibTrans" presStyleLbl="sibTrans1D1" presStyleIdx="4" presStyleCnt="7"/>
      <dgm:spPr/>
      <dgm:t>
        <a:bodyPr/>
        <a:lstStyle/>
        <a:p>
          <a:endParaRPr lang="ru-RU"/>
        </a:p>
      </dgm:t>
    </dgm:pt>
    <dgm:pt modelId="{9D898ADA-4211-43F3-AB90-6335FC300ECE}" type="pres">
      <dgm:prSet presAssocID="{A9877F43-40FF-4B1E-8788-69FF48276539}" presName="node" presStyleLbl="node1" presStyleIdx="5" presStyleCnt="7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522E0-2EE4-41E9-B950-CC5582330F29}" type="pres">
      <dgm:prSet presAssocID="{A9877F43-40FF-4B1E-8788-69FF48276539}" presName="spNode" presStyleCnt="0"/>
      <dgm:spPr/>
      <dgm:t>
        <a:bodyPr/>
        <a:lstStyle/>
        <a:p>
          <a:endParaRPr lang="ru-RU"/>
        </a:p>
      </dgm:t>
    </dgm:pt>
    <dgm:pt modelId="{8A87E106-D8DC-4FD3-9038-D0A70EA6855A}" type="pres">
      <dgm:prSet presAssocID="{A030C8D8-C169-47EF-B636-B10AC40D1885}" presName="sibTrans" presStyleLbl="sibTrans1D1" presStyleIdx="5" presStyleCnt="7"/>
      <dgm:spPr/>
      <dgm:t>
        <a:bodyPr/>
        <a:lstStyle/>
        <a:p>
          <a:endParaRPr lang="ru-RU"/>
        </a:p>
      </dgm:t>
    </dgm:pt>
    <dgm:pt modelId="{81C51C5A-8A27-47CC-85C0-11C99D1DE1F0}" type="pres">
      <dgm:prSet presAssocID="{F27C4339-B31C-45D2-A014-230D2B04241D}" presName="node" presStyleLbl="node1" presStyleIdx="6" presStyleCnt="7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4CB40-81DB-4179-A255-07D52DD02B10}" type="pres">
      <dgm:prSet presAssocID="{F27C4339-B31C-45D2-A014-230D2B04241D}" presName="spNode" presStyleCnt="0"/>
      <dgm:spPr/>
      <dgm:t>
        <a:bodyPr/>
        <a:lstStyle/>
        <a:p>
          <a:endParaRPr lang="ru-RU"/>
        </a:p>
      </dgm:t>
    </dgm:pt>
    <dgm:pt modelId="{D572E356-82A7-49E6-B58F-52693B2DDD7E}" type="pres">
      <dgm:prSet presAssocID="{6D8FA0FB-3E0D-4C96-BD17-EB89BD884858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C7AD8D00-7801-4111-8DE6-C7613FB7AB2A}" type="presOf" srcId="{20D45414-7070-4139-8F08-81CE4AC34B84}" destId="{C3FDB58D-AD03-4D2E-9C81-AB43FDCC57B2}" srcOrd="0" destOrd="0" presId="urn:microsoft.com/office/officeart/2005/8/layout/cycle6"/>
    <dgm:cxn modelId="{48783B9F-FD33-4117-84D7-9BA59A5A020E}" type="presOf" srcId="{241B5B2E-2B8B-411D-B29A-55956BA60A41}" destId="{73B51BA9-3B3A-476A-ACA1-3C19E31E8854}" srcOrd="0" destOrd="0" presId="urn:microsoft.com/office/officeart/2005/8/layout/cycle6"/>
    <dgm:cxn modelId="{60589074-661E-4D26-A7C2-0F027A7DD8BA}" type="presOf" srcId="{A9877F43-40FF-4B1E-8788-69FF48276539}" destId="{9D898ADA-4211-43F3-AB90-6335FC300ECE}" srcOrd="0" destOrd="0" presId="urn:microsoft.com/office/officeart/2005/8/layout/cycle6"/>
    <dgm:cxn modelId="{B2DC6F50-330E-42CD-A534-817C6E7192F7}" type="presOf" srcId="{6E432209-09FB-4045-9048-250B906A5B9A}" destId="{E057BA99-70EE-431E-9ECA-A8F3C8B9BD98}" srcOrd="0" destOrd="0" presId="urn:microsoft.com/office/officeart/2005/8/layout/cycle6"/>
    <dgm:cxn modelId="{312B6848-62CE-474D-8EE9-8AB42971C869}" type="presOf" srcId="{D3388261-1738-417E-821E-41C792B6DCD3}" destId="{CAB1208D-1A83-423D-95B0-2ED8DE285B22}" srcOrd="0" destOrd="0" presId="urn:microsoft.com/office/officeart/2005/8/layout/cycle6"/>
    <dgm:cxn modelId="{94042E65-25EE-40E4-AA64-FCC563550941}" srcId="{241B5B2E-2B8B-411D-B29A-55956BA60A41}" destId="{E62D0F52-1443-4C69-9278-C2C95FA2B518}" srcOrd="3" destOrd="0" parTransId="{3B952D62-5955-414E-AB91-1F863B22CB4D}" sibTransId="{D3388261-1738-417E-821E-41C792B6DCD3}"/>
    <dgm:cxn modelId="{C151E8ED-5A11-4E68-B2ED-2A4AF88939B1}" srcId="{241B5B2E-2B8B-411D-B29A-55956BA60A41}" destId="{1FE8A36F-08E6-4F90-A49E-1824F8520D3E}" srcOrd="2" destOrd="0" parTransId="{AF6BA24A-58B4-46AC-A7FF-445B41F61828}" sibTransId="{905C5222-27E6-4C70-A6F4-8B3809E7846F}"/>
    <dgm:cxn modelId="{2AEFFC68-D8FC-4078-8353-1417889AA70B}" srcId="{241B5B2E-2B8B-411D-B29A-55956BA60A41}" destId="{20D45414-7070-4139-8F08-81CE4AC34B84}" srcOrd="1" destOrd="0" parTransId="{F63FDBFD-B7F4-4619-BC06-4DB819931530}" sibTransId="{A2F9241E-89C2-41E1-9998-D7269B05355C}"/>
    <dgm:cxn modelId="{AC180C47-8C1E-4AF4-B3E5-6B661122978C}" srcId="{241B5B2E-2B8B-411D-B29A-55956BA60A41}" destId="{F27C4339-B31C-45D2-A014-230D2B04241D}" srcOrd="6" destOrd="0" parTransId="{02815838-F8C5-4544-840F-205B1CA8BAE0}" sibTransId="{6D8FA0FB-3E0D-4C96-BD17-EB89BD884858}"/>
    <dgm:cxn modelId="{77D3E9B6-9983-4CCF-B6A2-932F2933D1C6}" type="presOf" srcId="{8EF70F7F-E1B5-4026-908C-395CD1A7C74B}" destId="{91CB3FFC-EA85-4F4A-AEFB-20368BE33A84}" srcOrd="0" destOrd="0" presId="urn:microsoft.com/office/officeart/2005/8/layout/cycle6"/>
    <dgm:cxn modelId="{84E15845-F18E-4374-A197-764DA0BE3D1F}" srcId="{241B5B2E-2B8B-411D-B29A-55956BA60A41}" destId="{8EF70F7F-E1B5-4026-908C-395CD1A7C74B}" srcOrd="0" destOrd="0" parTransId="{2650D618-9170-4FD1-AAFB-0BA1FF22B09F}" sibTransId="{03B80389-C56C-466B-9C36-7A6581665AF2}"/>
    <dgm:cxn modelId="{109ACE38-8210-4ECC-8BD2-4DCDE89A53C2}" type="presOf" srcId="{A2F9241E-89C2-41E1-9998-D7269B05355C}" destId="{5EECC8EB-DC54-4F58-B6E9-43596DB108DB}" srcOrd="0" destOrd="0" presId="urn:microsoft.com/office/officeart/2005/8/layout/cycle6"/>
    <dgm:cxn modelId="{DAD2E0BD-7EB0-4448-AEE1-1A6CEAEAC669}" type="presOf" srcId="{6D8FA0FB-3E0D-4C96-BD17-EB89BD884858}" destId="{D572E356-82A7-49E6-B58F-52693B2DDD7E}" srcOrd="0" destOrd="0" presId="urn:microsoft.com/office/officeart/2005/8/layout/cycle6"/>
    <dgm:cxn modelId="{DFBB04DF-C8B6-4A42-99B8-FE3CF6B1B999}" type="presOf" srcId="{F27C4339-B31C-45D2-A014-230D2B04241D}" destId="{81C51C5A-8A27-47CC-85C0-11C99D1DE1F0}" srcOrd="0" destOrd="0" presId="urn:microsoft.com/office/officeart/2005/8/layout/cycle6"/>
    <dgm:cxn modelId="{A6DA7234-948A-4D5B-9841-2B931F6078A0}" type="presOf" srcId="{829DF893-EA3A-4511-9603-DD96F42F6889}" destId="{D02B9DDA-5537-4A7B-9269-D14E2037D2FB}" srcOrd="0" destOrd="0" presId="urn:microsoft.com/office/officeart/2005/8/layout/cycle6"/>
    <dgm:cxn modelId="{B4E9A9EE-A93F-447B-AB79-91D1B9CCAAC8}" type="presOf" srcId="{905C5222-27E6-4C70-A6F4-8B3809E7846F}" destId="{8966B0BC-4B0C-4C16-822A-C6332FB00891}" srcOrd="0" destOrd="0" presId="urn:microsoft.com/office/officeart/2005/8/layout/cycle6"/>
    <dgm:cxn modelId="{649F0F58-745D-44B4-A6C2-251AD2C5FBF6}" type="presOf" srcId="{E62D0F52-1443-4C69-9278-C2C95FA2B518}" destId="{D18AD681-F46C-461E-9F17-A945CC8DD833}" srcOrd="0" destOrd="0" presId="urn:microsoft.com/office/officeart/2005/8/layout/cycle6"/>
    <dgm:cxn modelId="{B786E56B-8B94-4E40-8646-E0BBD634B9C5}" srcId="{241B5B2E-2B8B-411D-B29A-55956BA60A41}" destId="{829DF893-EA3A-4511-9603-DD96F42F6889}" srcOrd="4" destOrd="0" parTransId="{2A442998-5911-4084-A892-8ACE571EC117}" sibTransId="{6E432209-09FB-4045-9048-250B906A5B9A}"/>
    <dgm:cxn modelId="{5CB8117D-8453-4D61-9C01-1D1B2467E28C}" srcId="{241B5B2E-2B8B-411D-B29A-55956BA60A41}" destId="{A9877F43-40FF-4B1E-8788-69FF48276539}" srcOrd="5" destOrd="0" parTransId="{0749BAD7-9E34-4A07-B169-D6BEFB7783AB}" sibTransId="{A030C8D8-C169-47EF-B636-B10AC40D1885}"/>
    <dgm:cxn modelId="{B9F78B64-2F84-4536-9BB8-30DB5A846469}" type="presOf" srcId="{1FE8A36F-08E6-4F90-A49E-1824F8520D3E}" destId="{6164312A-ACAD-497F-BF99-92C55D86674F}" srcOrd="0" destOrd="0" presId="urn:microsoft.com/office/officeart/2005/8/layout/cycle6"/>
    <dgm:cxn modelId="{1155DA4C-D45A-4617-AC1A-A92046B486E7}" type="presOf" srcId="{03B80389-C56C-466B-9C36-7A6581665AF2}" destId="{AD178113-6EE5-4409-8E1E-30663909358C}" srcOrd="0" destOrd="0" presId="urn:microsoft.com/office/officeart/2005/8/layout/cycle6"/>
    <dgm:cxn modelId="{3601D991-69C8-4296-AD4F-F0FF468C6703}" type="presOf" srcId="{A030C8D8-C169-47EF-B636-B10AC40D1885}" destId="{8A87E106-D8DC-4FD3-9038-D0A70EA6855A}" srcOrd="0" destOrd="0" presId="urn:microsoft.com/office/officeart/2005/8/layout/cycle6"/>
    <dgm:cxn modelId="{BC9C8E47-4E96-4C8E-91A2-888D1263355F}" type="presParOf" srcId="{73B51BA9-3B3A-476A-ACA1-3C19E31E8854}" destId="{91CB3FFC-EA85-4F4A-AEFB-20368BE33A84}" srcOrd="0" destOrd="0" presId="urn:microsoft.com/office/officeart/2005/8/layout/cycle6"/>
    <dgm:cxn modelId="{D570B704-2511-4849-96F2-AB8A658AA9D2}" type="presParOf" srcId="{73B51BA9-3B3A-476A-ACA1-3C19E31E8854}" destId="{D057465C-9DF1-472B-8B19-2E327453C3C8}" srcOrd="1" destOrd="0" presId="urn:microsoft.com/office/officeart/2005/8/layout/cycle6"/>
    <dgm:cxn modelId="{22DB605B-DCCC-4AD0-88B3-7571C006466F}" type="presParOf" srcId="{73B51BA9-3B3A-476A-ACA1-3C19E31E8854}" destId="{AD178113-6EE5-4409-8E1E-30663909358C}" srcOrd="2" destOrd="0" presId="urn:microsoft.com/office/officeart/2005/8/layout/cycle6"/>
    <dgm:cxn modelId="{63DAEEA8-A26E-484B-A28A-1698A06F3DF0}" type="presParOf" srcId="{73B51BA9-3B3A-476A-ACA1-3C19E31E8854}" destId="{C3FDB58D-AD03-4D2E-9C81-AB43FDCC57B2}" srcOrd="3" destOrd="0" presId="urn:microsoft.com/office/officeart/2005/8/layout/cycle6"/>
    <dgm:cxn modelId="{79E346BC-5013-4CFE-B2E5-1024260A1918}" type="presParOf" srcId="{73B51BA9-3B3A-476A-ACA1-3C19E31E8854}" destId="{090CB92F-6EA0-4066-AF66-04AFBD329676}" srcOrd="4" destOrd="0" presId="urn:microsoft.com/office/officeart/2005/8/layout/cycle6"/>
    <dgm:cxn modelId="{8831F4B2-72E7-4D41-85FF-2E493A3DA69D}" type="presParOf" srcId="{73B51BA9-3B3A-476A-ACA1-3C19E31E8854}" destId="{5EECC8EB-DC54-4F58-B6E9-43596DB108DB}" srcOrd="5" destOrd="0" presId="urn:microsoft.com/office/officeart/2005/8/layout/cycle6"/>
    <dgm:cxn modelId="{D610CFCF-1E97-4DAC-BBAE-9FA5A2F7F2FD}" type="presParOf" srcId="{73B51BA9-3B3A-476A-ACA1-3C19E31E8854}" destId="{6164312A-ACAD-497F-BF99-92C55D86674F}" srcOrd="6" destOrd="0" presId="urn:microsoft.com/office/officeart/2005/8/layout/cycle6"/>
    <dgm:cxn modelId="{71A40F06-2E47-4017-A98C-9C42E79DED70}" type="presParOf" srcId="{73B51BA9-3B3A-476A-ACA1-3C19E31E8854}" destId="{61535EB2-63E5-41DA-841B-FC9E45E677B8}" srcOrd="7" destOrd="0" presId="urn:microsoft.com/office/officeart/2005/8/layout/cycle6"/>
    <dgm:cxn modelId="{5091CC6E-4ED0-4749-81F3-BE8FE8BAF3B3}" type="presParOf" srcId="{73B51BA9-3B3A-476A-ACA1-3C19E31E8854}" destId="{8966B0BC-4B0C-4C16-822A-C6332FB00891}" srcOrd="8" destOrd="0" presId="urn:microsoft.com/office/officeart/2005/8/layout/cycle6"/>
    <dgm:cxn modelId="{5FD096A3-418C-47D4-9B46-82BCF915FA79}" type="presParOf" srcId="{73B51BA9-3B3A-476A-ACA1-3C19E31E8854}" destId="{D18AD681-F46C-461E-9F17-A945CC8DD833}" srcOrd="9" destOrd="0" presId="urn:microsoft.com/office/officeart/2005/8/layout/cycle6"/>
    <dgm:cxn modelId="{DE777EF9-FAC8-4293-BBB5-0EFB2982FB97}" type="presParOf" srcId="{73B51BA9-3B3A-476A-ACA1-3C19E31E8854}" destId="{39322294-7EFD-4F6C-BD5B-A6F8EC41FD54}" srcOrd="10" destOrd="0" presId="urn:microsoft.com/office/officeart/2005/8/layout/cycle6"/>
    <dgm:cxn modelId="{B228BD51-C7F9-40B6-8BED-580B37D8D120}" type="presParOf" srcId="{73B51BA9-3B3A-476A-ACA1-3C19E31E8854}" destId="{CAB1208D-1A83-423D-95B0-2ED8DE285B22}" srcOrd="11" destOrd="0" presId="urn:microsoft.com/office/officeart/2005/8/layout/cycle6"/>
    <dgm:cxn modelId="{C7C9C400-8C94-4C20-911A-D85EC4246C84}" type="presParOf" srcId="{73B51BA9-3B3A-476A-ACA1-3C19E31E8854}" destId="{D02B9DDA-5537-4A7B-9269-D14E2037D2FB}" srcOrd="12" destOrd="0" presId="urn:microsoft.com/office/officeart/2005/8/layout/cycle6"/>
    <dgm:cxn modelId="{42B3BD74-99F7-48B8-898D-2563B0AB204D}" type="presParOf" srcId="{73B51BA9-3B3A-476A-ACA1-3C19E31E8854}" destId="{D1CE0CEA-BED8-4749-B31E-3BAA6BBBDF95}" srcOrd="13" destOrd="0" presId="urn:microsoft.com/office/officeart/2005/8/layout/cycle6"/>
    <dgm:cxn modelId="{5F5B4D53-2DF6-4E03-9260-FA0D11BC094D}" type="presParOf" srcId="{73B51BA9-3B3A-476A-ACA1-3C19E31E8854}" destId="{E057BA99-70EE-431E-9ECA-A8F3C8B9BD98}" srcOrd="14" destOrd="0" presId="urn:microsoft.com/office/officeart/2005/8/layout/cycle6"/>
    <dgm:cxn modelId="{DBF52B02-7635-4B82-87FC-346B587D1E17}" type="presParOf" srcId="{73B51BA9-3B3A-476A-ACA1-3C19E31E8854}" destId="{9D898ADA-4211-43F3-AB90-6335FC300ECE}" srcOrd="15" destOrd="0" presId="urn:microsoft.com/office/officeart/2005/8/layout/cycle6"/>
    <dgm:cxn modelId="{4372770E-6018-4EC3-A3A3-3518B1DD0AEC}" type="presParOf" srcId="{73B51BA9-3B3A-476A-ACA1-3C19E31E8854}" destId="{092522E0-2EE4-41E9-B950-CC5582330F29}" srcOrd="16" destOrd="0" presId="urn:microsoft.com/office/officeart/2005/8/layout/cycle6"/>
    <dgm:cxn modelId="{F484599B-DCDE-486F-B712-FEAE924372D5}" type="presParOf" srcId="{73B51BA9-3B3A-476A-ACA1-3C19E31E8854}" destId="{8A87E106-D8DC-4FD3-9038-D0A70EA6855A}" srcOrd="17" destOrd="0" presId="urn:microsoft.com/office/officeart/2005/8/layout/cycle6"/>
    <dgm:cxn modelId="{F21B6320-8CD3-4894-A0EE-F05F747BD8DF}" type="presParOf" srcId="{73B51BA9-3B3A-476A-ACA1-3C19E31E8854}" destId="{81C51C5A-8A27-47CC-85C0-11C99D1DE1F0}" srcOrd="18" destOrd="0" presId="urn:microsoft.com/office/officeart/2005/8/layout/cycle6"/>
    <dgm:cxn modelId="{D145495D-2709-45AC-9E4A-14B8F903B90F}" type="presParOf" srcId="{73B51BA9-3B3A-476A-ACA1-3C19E31E8854}" destId="{FC94CB40-81DB-4179-A255-07D52DD02B10}" srcOrd="19" destOrd="0" presId="urn:microsoft.com/office/officeart/2005/8/layout/cycle6"/>
    <dgm:cxn modelId="{AF733A8E-0506-4F7C-92E3-BBA3626FB085}" type="presParOf" srcId="{73B51BA9-3B3A-476A-ACA1-3C19E31E8854}" destId="{D572E356-82A7-49E6-B58F-52693B2DDD7E}" srcOrd="20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3389C6-83F1-4674-9164-236D0E093725}" type="doc">
      <dgm:prSet loTypeId="urn:microsoft.com/office/officeart/2005/8/layout/funnel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F116FE-A204-49BA-A8BB-CD59D383BE8D}">
      <dgm:prSet/>
      <dgm:spPr/>
      <dgm:t>
        <a:bodyPr/>
        <a:lstStyle/>
        <a:p>
          <a:pPr rtl="0"/>
          <a:endParaRPr lang="uk-UA" sz="500" dirty="0"/>
        </a:p>
      </dgm:t>
    </dgm:pt>
    <dgm:pt modelId="{72EA9535-4672-41A9-82F8-DC7A720D5089}" type="parTrans" cxnId="{5C5993CF-D6C2-4104-9271-28EE3ECFD63E}">
      <dgm:prSet/>
      <dgm:spPr/>
      <dgm:t>
        <a:bodyPr/>
        <a:lstStyle/>
        <a:p>
          <a:endParaRPr lang="ru-RU"/>
        </a:p>
      </dgm:t>
    </dgm:pt>
    <dgm:pt modelId="{D2038037-EFC1-450A-9450-2FFE759F69F2}" type="sibTrans" cxnId="{5C5993CF-D6C2-4104-9271-28EE3ECFD63E}">
      <dgm:prSet/>
      <dgm:spPr/>
      <dgm:t>
        <a:bodyPr/>
        <a:lstStyle/>
        <a:p>
          <a:endParaRPr lang="ru-RU"/>
        </a:p>
      </dgm:t>
    </dgm:pt>
    <dgm:pt modelId="{59477C07-074F-4190-BE9A-9060345585AA}">
      <dgm:prSet custT="1"/>
      <dgm:spPr/>
      <dgm:t>
        <a:bodyPr/>
        <a:lstStyle/>
        <a:p>
          <a:pPr rtl="0"/>
          <a:endParaRPr lang="ru-RU" sz="1400" dirty="0"/>
        </a:p>
      </dgm:t>
    </dgm:pt>
    <dgm:pt modelId="{80A0E5BD-307C-4A0C-A405-00F1186EA99D}" type="parTrans" cxnId="{2F3FE4B5-BFBB-4C57-9B18-E5AB1BC5B70B}">
      <dgm:prSet/>
      <dgm:spPr/>
      <dgm:t>
        <a:bodyPr/>
        <a:lstStyle/>
        <a:p>
          <a:endParaRPr lang="ru-RU"/>
        </a:p>
      </dgm:t>
    </dgm:pt>
    <dgm:pt modelId="{50030556-B454-4D75-9775-8FFDAE981266}" type="sibTrans" cxnId="{2F3FE4B5-BFBB-4C57-9B18-E5AB1BC5B70B}">
      <dgm:prSet/>
      <dgm:spPr/>
      <dgm:t>
        <a:bodyPr/>
        <a:lstStyle/>
        <a:p>
          <a:endParaRPr lang="ru-RU"/>
        </a:p>
      </dgm:t>
    </dgm:pt>
    <dgm:pt modelId="{4799632B-E561-41E6-8733-C9F554935107}">
      <dgm:prSet/>
      <dgm:spPr/>
      <dgm:t>
        <a:bodyPr/>
        <a:lstStyle/>
        <a:p>
          <a:pPr rtl="0"/>
          <a:endParaRPr lang="ru-RU" dirty="0"/>
        </a:p>
      </dgm:t>
    </dgm:pt>
    <dgm:pt modelId="{212FB0D7-F8CB-45EC-9F2C-53F697D344A2}" type="parTrans" cxnId="{37E2BCB5-6111-4AE8-9F5D-D410C19E32FE}">
      <dgm:prSet/>
      <dgm:spPr/>
      <dgm:t>
        <a:bodyPr/>
        <a:lstStyle/>
        <a:p>
          <a:endParaRPr lang="ru-RU"/>
        </a:p>
      </dgm:t>
    </dgm:pt>
    <dgm:pt modelId="{9CCC049C-444F-4652-AC9C-FFA25C3E99A2}" type="sibTrans" cxnId="{37E2BCB5-6111-4AE8-9F5D-D410C19E32FE}">
      <dgm:prSet/>
      <dgm:spPr/>
      <dgm:t>
        <a:bodyPr/>
        <a:lstStyle/>
        <a:p>
          <a:endParaRPr lang="ru-RU"/>
        </a:p>
      </dgm:t>
    </dgm:pt>
    <dgm:pt modelId="{75A9A556-BC88-420C-976F-F45581BC2481}">
      <dgm:prSet custT="1"/>
      <dgm:spPr/>
      <dgm:t>
        <a:bodyPr/>
        <a:lstStyle/>
        <a:p>
          <a:r>
            <a:rPr lang="uk-UA" sz="2000" b="1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Основні методи та методичні прийоми, які використовує вчитель на уроках хімії та біології</a:t>
          </a:r>
          <a:endParaRPr lang="ru-RU" sz="2000" b="1" dirty="0">
            <a:ln>
              <a:prstDash val="solid"/>
            </a:ln>
            <a:solidFill>
              <a:srgbClr val="002060"/>
            </a:solidFill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305C7E5-D111-4296-A179-063A02CC147B}" type="parTrans" cxnId="{4917F496-1DE7-44B8-925F-1C11D8808D9D}">
      <dgm:prSet/>
      <dgm:spPr/>
      <dgm:t>
        <a:bodyPr/>
        <a:lstStyle/>
        <a:p>
          <a:endParaRPr lang="ru-RU"/>
        </a:p>
      </dgm:t>
    </dgm:pt>
    <dgm:pt modelId="{B7A43143-263D-4B92-A58E-DF0E32E1937C}" type="sibTrans" cxnId="{4917F496-1DE7-44B8-925F-1C11D8808D9D}">
      <dgm:prSet/>
      <dgm:spPr/>
      <dgm:t>
        <a:bodyPr/>
        <a:lstStyle/>
        <a:p>
          <a:endParaRPr lang="ru-RU"/>
        </a:p>
      </dgm:t>
    </dgm:pt>
    <dgm:pt modelId="{335464C5-8B09-4B0A-8700-98198165FA93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Дослідницький метод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C5F2F34-2F09-49E9-AD7E-340F5A173D6F}" type="sibTrans" cxnId="{6138A451-26DA-472C-9F63-37E8CE6FC315}">
      <dgm:prSet/>
      <dgm:spPr/>
      <dgm:t>
        <a:bodyPr/>
        <a:lstStyle/>
        <a:p>
          <a:endParaRPr lang="ru-RU"/>
        </a:p>
      </dgm:t>
    </dgm:pt>
    <dgm:pt modelId="{719F0AEE-C5D2-45DC-8259-C0DFA7D54D67}" type="parTrans" cxnId="{6138A451-26DA-472C-9F63-37E8CE6FC315}">
      <dgm:prSet/>
      <dgm:spPr/>
      <dgm:t>
        <a:bodyPr/>
        <a:lstStyle/>
        <a:p>
          <a:endParaRPr lang="ru-RU"/>
        </a:p>
      </dgm:t>
    </dgm:pt>
    <dgm:pt modelId="{E4E30941-2699-4352-A091-7C78525842CB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Метод проблемного викладання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4EDF1B7-AFF7-4B42-9C76-55DC3B0606F9}" type="sibTrans" cxnId="{69D40266-3718-407D-A797-9E835B09E2CE}">
      <dgm:prSet/>
      <dgm:spPr/>
      <dgm:t>
        <a:bodyPr/>
        <a:lstStyle/>
        <a:p>
          <a:endParaRPr lang="ru-RU"/>
        </a:p>
      </dgm:t>
    </dgm:pt>
    <dgm:pt modelId="{52765C96-9C37-48CB-B716-4B28581F7B64}" type="parTrans" cxnId="{69D40266-3718-407D-A797-9E835B09E2CE}">
      <dgm:prSet/>
      <dgm:spPr/>
      <dgm:t>
        <a:bodyPr/>
        <a:lstStyle/>
        <a:p>
          <a:endParaRPr lang="ru-RU"/>
        </a:p>
      </dgm:t>
    </dgm:pt>
    <dgm:pt modelId="{B2500743-6CC1-4B1F-802D-D29767D950E1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Практичний метод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373AF9B-9F88-4A27-973C-E27A12286E7A}" type="sibTrans" cxnId="{C22ECE9C-8E70-4B2A-835D-FC8F306AF373}">
      <dgm:prSet/>
      <dgm:spPr/>
      <dgm:t>
        <a:bodyPr/>
        <a:lstStyle/>
        <a:p>
          <a:endParaRPr lang="ru-RU"/>
        </a:p>
      </dgm:t>
    </dgm:pt>
    <dgm:pt modelId="{07BAD82D-6B6C-4C57-9755-A80E5B814194}" type="parTrans" cxnId="{C22ECE9C-8E70-4B2A-835D-FC8F306AF373}">
      <dgm:prSet/>
      <dgm:spPr/>
      <dgm:t>
        <a:bodyPr/>
        <a:lstStyle/>
        <a:p>
          <a:endParaRPr lang="ru-RU"/>
        </a:p>
      </dgm:t>
    </dgm:pt>
    <dgm:pt modelId="{3ADD69D8-B879-46A6-B17C-B72656386EAC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Бесіда-повідомлення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AF63393D-69EA-4052-B578-04768E3F89F8}" type="sibTrans" cxnId="{89B0D1B5-A0DA-4220-ABF2-19D3C15B784B}">
      <dgm:prSet/>
      <dgm:spPr/>
      <dgm:t>
        <a:bodyPr/>
        <a:lstStyle/>
        <a:p>
          <a:endParaRPr lang="ru-RU"/>
        </a:p>
      </dgm:t>
    </dgm:pt>
    <dgm:pt modelId="{7B85A13D-74D9-41C4-A586-390D1E4B0AD6}" type="parTrans" cxnId="{89B0D1B5-A0DA-4220-ABF2-19D3C15B784B}">
      <dgm:prSet/>
      <dgm:spPr/>
      <dgm:t>
        <a:bodyPr/>
        <a:lstStyle/>
        <a:p>
          <a:endParaRPr lang="ru-RU"/>
        </a:p>
      </dgm:t>
    </dgm:pt>
    <dgm:pt modelId="{7DDBA862-1B93-4AD4-B217-0E5867709908}" type="pres">
      <dgm:prSet presAssocID="{733389C6-83F1-4674-9164-236D0E09372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526486-DAC4-44B8-A9E3-5DEC8B003294}" type="pres">
      <dgm:prSet presAssocID="{733389C6-83F1-4674-9164-236D0E093725}" presName="ellipse" presStyleLbl="trBgShp" presStyleIdx="0" presStyleCnt="1"/>
      <dgm:spPr/>
      <dgm:t>
        <a:bodyPr/>
        <a:lstStyle/>
        <a:p>
          <a:endParaRPr lang="ru-RU"/>
        </a:p>
      </dgm:t>
    </dgm:pt>
    <dgm:pt modelId="{6345DD75-9877-488D-82EA-CB1C77D1AAF1}" type="pres">
      <dgm:prSet presAssocID="{733389C6-83F1-4674-9164-236D0E093725}" presName="arrow1" presStyleLbl="fgShp" presStyleIdx="0" presStyleCnt="1" custScaleX="131343" custScaleY="139227" custLinFactNeighborX="14967" custLinFactNeighborY="9463"/>
      <dgm:spPr/>
      <dgm:t>
        <a:bodyPr/>
        <a:lstStyle/>
        <a:p>
          <a:endParaRPr lang="ru-RU"/>
        </a:p>
      </dgm:t>
    </dgm:pt>
    <dgm:pt modelId="{CD2050D1-0613-4E8F-975C-2D203D0E9FF8}" type="pres">
      <dgm:prSet presAssocID="{733389C6-83F1-4674-9164-236D0E093725}" presName="rectangle" presStyleLbl="revTx" presStyleIdx="0" presStyleCnt="1" custFlipVert="0" custScaleX="136508" custScaleY="207738" custLinFactNeighborX="-995" custLinFactNeighborY="21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76EBC-56E3-4C39-A446-A732A030EECC}" type="pres">
      <dgm:prSet presAssocID="{4799632B-E561-41E6-8733-C9F554935107}" presName="item1" presStyleLbl="node1" presStyleIdx="0" presStyleCnt="2" custScaleX="171483" custScaleY="133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CECF8-1BBB-4928-9B2C-18911E50328B}" type="pres">
      <dgm:prSet presAssocID="{75A9A556-BC88-420C-976F-F45581BC2481}" presName="item2" presStyleLbl="node1" presStyleIdx="1" presStyleCnt="2" custScaleX="299335" custScaleY="193126" custLinFactNeighborX="69934" custLinFactNeighborY="4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F12C9-7296-4F14-85F9-DB4D3FE696CD}" type="pres">
      <dgm:prSet presAssocID="{733389C6-83F1-4674-9164-236D0E093725}" presName="funnel" presStyleLbl="trAlignAcc1" presStyleIdx="0" presStyleCnt="1" custScaleX="138805" custScaleY="111007" custLinFactNeighborX="2026" custLinFactNeighborY="-1238"/>
      <dgm:spPr/>
      <dgm:t>
        <a:bodyPr/>
        <a:lstStyle/>
        <a:p>
          <a:endParaRPr lang="ru-RU"/>
        </a:p>
      </dgm:t>
    </dgm:pt>
  </dgm:ptLst>
  <dgm:cxnLst>
    <dgm:cxn modelId="{5C5993CF-D6C2-4104-9271-28EE3ECFD63E}" srcId="{733389C6-83F1-4674-9164-236D0E093725}" destId="{CBF116FE-A204-49BA-A8BB-CD59D383BE8D}" srcOrd="0" destOrd="0" parTransId="{72EA9535-4672-41A9-82F8-DC7A720D5089}" sibTransId="{D2038037-EFC1-450A-9450-2FFE759F69F2}"/>
    <dgm:cxn modelId="{4917F496-1DE7-44B8-925F-1C11D8808D9D}" srcId="{733389C6-83F1-4674-9164-236D0E093725}" destId="{75A9A556-BC88-420C-976F-F45581BC2481}" srcOrd="2" destOrd="0" parTransId="{8305C7E5-D111-4296-A179-063A02CC147B}" sibTransId="{B7A43143-263D-4B92-A58E-DF0E32E1937C}"/>
    <dgm:cxn modelId="{F5F541BC-8FD5-4AB0-8183-5A97A680BB05}" type="presOf" srcId="{3ADD69D8-B879-46A6-B17C-B72656386EAC}" destId="{DB5CECF8-1BBB-4928-9B2C-18911E50328B}" srcOrd="0" destOrd="1" presId="urn:microsoft.com/office/officeart/2005/8/layout/funnel1"/>
    <dgm:cxn modelId="{4D275CDB-5116-4226-B4A6-7806B8AC6457}" type="presOf" srcId="{75A9A556-BC88-420C-976F-F45581BC2481}" destId="{CD2050D1-0613-4E8F-975C-2D203D0E9FF8}" srcOrd="0" destOrd="0" presId="urn:microsoft.com/office/officeart/2005/8/layout/funnel1"/>
    <dgm:cxn modelId="{E038BA8C-6986-4481-9A38-F6969D236686}" type="presOf" srcId="{B2500743-6CC1-4B1F-802D-D29767D950E1}" destId="{DB5CECF8-1BBB-4928-9B2C-18911E50328B}" srcOrd="0" destOrd="2" presId="urn:microsoft.com/office/officeart/2005/8/layout/funnel1"/>
    <dgm:cxn modelId="{12ACE4D2-9ED0-4CE7-B958-4971C02CA747}" type="presOf" srcId="{4799632B-E561-41E6-8733-C9F554935107}" destId="{42676EBC-56E3-4C39-A446-A732A030EECC}" srcOrd="0" destOrd="0" presId="urn:microsoft.com/office/officeart/2005/8/layout/funnel1"/>
    <dgm:cxn modelId="{00F0101F-37FC-421D-A4F2-A15E55DC064E}" type="presOf" srcId="{733389C6-83F1-4674-9164-236D0E093725}" destId="{7DDBA862-1B93-4AD4-B217-0E5867709908}" srcOrd="0" destOrd="0" presId="urn:microsoft.com/office/officeart/2005/8/layout/funnel1"/>
    <dgm:cxn modelId="{C22ECE9C-8E70-4B2A-835D-FC8F306AF373}" srcId="{CBF116FE-A204-49BA-A8BB-CD59D383BE8D}" destId="{B2500743-6CC1-4B1F-802D-D29767D950E1}" srcOrd="1" destOrd="0" parTransId="{07BAD82D-6B6C-4C57-9755-A80E5B814194}" sibTransId="{1373AF9B-9F88-4A27-973C-E27A12286E7A}"/>
    <dgm:cxn modelId="{37E2BCB5-6111-4AE8-9F5D-D410C19E32FE}" srcId="{733389C6-83F1-4674-9164-236D0E093725}" destId="{4799632B-E561-41E6-8733-C9F554935107}" srcOrd="1" destOrd="0" parTransId="{212FB0D7-F8CB-45EC-9F2C-53F697D344A2}" sibTransId="{9CCC049C-444F-4652-AC9C-FFA25C3E99A2}"/>
    <dgm:cxn modelId="{2F3FE4B5-BFBB-4C57-9B18-E5AB1BC5B70B}" srcId="{CBF116FE-A204-49BA-A8BB-CD59D383BE8D}" destId="{59477C07-074F-4190-BE9A-9060345585AA}" srcOrd="4" destOrd="0" parTransId="{80A0E5BD-307C-4A0C-A405-00F1186EA99D}" sibTransId="{50030556-B454-4D75-9775-8FFDAE981266}"/>
    <dgm:cxn modelId="{9B5DCD53-044F-4823-A58C-32DD3E4E4829}" type="presOf" srcId="{59477C07-074F-4190-BE9A-9060345585AA}" destId="{DB5CECF8-1BBB-4928-9B2C-18911E50328B}" srcOrd="0" destOrd="5" presId="urn:microsoft.com/office/officeart/2005/8/layout/funnel1"/>
    <dgm:cxn modelId="{6138A451-26DA-472C-9F63-37E8CE6FC315}" srcId="{CBF116FE-A204-49BA-A8BB-CD59D383BE8D}" destId="{335464C5-8B09-4B0A-8700-98198165FA93}" srcOrd="3" destOrd="0" parTransId="{719F0AEE-C5D2-45DC-8259-C0DFA7D54D67}" sibTransId="{BC5F2F34-2F09-49E9-AD7E-340F5A173D6F}"/>
    <dgm:cxn modelId="{89B0D1B5-A0DA-4220-ABF2-19D3C15B784B}" srcId="{CBF116FE-A204-49BA-A8BB-CD59D383BE8D}" destId="{3ADD69D8-B879-46A6-B17C-B72656386EAC}" srcOrd="0" destOrd="0" parTransId="{7B85A13D-74D9-41C4-A586-390D1E4B0AD6}" sibTransId="{AF63393D-69EA-4052-B578-04768E3F89F8}"/>
    <dgm:cxn modelId="{F2A82E5D-F882-4563-BF77-4AA4E46DE8C4}" type="presOf" srcId="{CBF116FE-A204-49BA-A8BB-CD59D383BE8D}" destId="{DB5CECF8-1BBB-4928-9B2C-18911E50328B}" srcOrd="0" destOrd="0" presId="urn:microsoft.com/office/officeart/2005/8/layout/funnel1"/>
    <dgm:cxn modelId="{1141170C-5637-429A-9310-8008E7C4CFBE}" type="presOf" srcId="{E4E30941-2699-4352-A091-7C78525842CB}" destId="{DB5CECF8-1BBB-4928-9B2C-18911E50328B}" srcOrd="0" destOrd="3" presId="urn:microsoft.com/office/officeart/2005/8/layout/funnel1"/>
    <dgm:cxn modelId="{69D40266-3718-407D-A797-9E835B09E2CE}" srcId="{CBF116FE-A204-49BA-A8BB-CD59D383BE8D}" destId="{E4E30941-2699-4352-A091-7C78525842CB}" srcOrd="2" destOrd="0" parTransId="{52765C96-9C37-48CB-B716-4B28581F7B64}" sibTransId="{94EDF1B7-AFF7-4B42-9C76-55DC3B0606F9}"/>
    <dgm:cxn modelId="{4E3BBF7C-82B1-4764-98F2-2E1471B7B29F}" type="presOf" srcId="{335464C5-8B09-4B0A-8700-98198165FA93}" destId="{DB5CECF8-1BBB-4928-9B2C-18911E50328B}" srcOrd="0" destOrd="4" presId="urn:microsoft.com/office/officeart/2005/8/layout/funnel1"/>
    <dgm:cxn modelId="{FAA5D54E-51DA-4EEE-BD24-25ED7E754082}" type="presParOf" srcId="{7DDBA862-1B93-4AD4-B217-0E5867709908}" destId="{3B526486-DAC4-44B8-A9E3-5DEC8B003294}" srcOrd="0" destOrd="0" presId="urn:microsoft.com/office/officeart/2005/8/layout/funnel1"/>
    <dgm:cxn modelId="{F6BC77B1-8B9C-4654-B48A-EEFD785514D3}" type="presParOf" srcId="{7DDBA862-1B93-4AD4-B217-0E5867709908}" destId="{6345DD75-9877-488D-82EA-CB1C77D1AAF1}" srcOrd="1" destOrd="0" presId="urn:microsoft.com/office/officeart/2005/8/layout/funnel1"/>
    <dgm:cxn modelId="{0077C2AC-A6AF-41E8-98E9-D5249B9516F0}" type="presParOf" srcId="{7DDBA862-1B93-4AD4-B217-0E5867709908}" destId="{CD2050D1-0613-4E8F-975C-2D203D0E9FF8}" srcOrd="2" destOrd="0" presId="urn:microsoft.com/office/officeart/2005/8/layout/funnel1"/>
    <dgm:cxn modelId="{8FC73E92-54FF-42EA-B1E5-E9B5941EC98B}" type="presParOf" srcId="{7DDBA862-1B93-4AD4-B217-0E5867709908}" destId="{42676EBC-56E3-4C39-A446-A732A030EECC}" srcOrd="3" destOrd="0" presId="urn:microsoft.com/office/officeart/2005/8/layout/funnel1"/>
    <dgm:cxn modelId="{ABA33370-B7CB-4999-9E8F-8416327C9F26}" type="presParOf" srcId="{7DDBA862-1B93-4AD4-B217-0E5867709908}" destId="{DB5CECF8-1BBB-4928-9B2C-18911E50328B}" srcOrd="4" destOrd="0" presId="urn:microsoft.com/office/officeart/2005/8/layout/funnel1"/>
    <dgm:cxn modelId="{0EC738B3-7A87-43E7-952B-3DD0849F36DD}" type="presParOf" srcId="{7DDBA862-1B93-4AD4-B217-0E5867709908}" destId="{6FAF12C9-7296-4F14-85F9-DB4D3FE696CD}" srcOrd="5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9D097F-65D3-4B75-94A3-EFFD83245D46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518A3A2-0BEF-4F61-BBF3-C849D4B9F5A6}">
      <dgm:prSet/>
      <dgm:spPr/>
      <dgm:t>
        <a:bodyPr/>
        <a:lstStyle/>
        <a:p>
          <a:pPr algn="ctr" rtl="0"/>
          <a:r>
            <a:rPr lang="ru-RU" b="1" dirty="0" err="1" smtClean="0">
              <a:latin typeface="Verdana" pitchFamily="34" charset="0"/>
            </a:rPr>
            <a:t>Запро</a:t>
          </a:r>
          <a:r>
            <a:rPr lang="uk-UA" b="1" dirty="0" err="1" smtClean="0">
              <a:latin typeface="Verdana" pitchFamily="34" charset="0"/>
            </a:rPr>
            <a:t>вадження</a:t>
          </a:r>
          <a:r>
            <a:rPr lang="uk-UA" b="1" dirty="0" smtClean="0">
              <a:latin typeface="Verdana" pitchFamily="34" charset="0"/>
            </a:rPr>
            <a:t> екологічного </a:t>
          </a:r>
          <a:r>
            <a:rPr lang="uk-UA" b="1" dirty="0" smtClean="0">
              <a:ln/>
              <a:effectLst/>
              <a:latin typeface="Verdana" pitchFamily="34" charset="0"/>
            </a:rPr>
            <a:t>навчання</a:t>
          </a:r>
          <a:r>
            <a:rPr lang="uk-UA" b="1" dirty="0" smtClean="0">
              <a:latin typeface="Verdana" pitchFamily="34" charset="0"/>
            </a:rPr>
            <a:t> та виховання за результатами конкурсу учнівських проектів</a:t>
          </a:r>
          <a:endParaRPr lang="ru-RU" b="1" dirty="0">
            <a:latin typeface="Verdana" pitchFamily="34" charset="0"/>
          </a:endParaRPr>
        </a:p>
      </dgm:t>
    </dgm:pt>
    <dgm:pt modelId="{4C6742B5-5CDD-409C-8AC1-AC560B811808}" type="parTrans" cxnId="{74268156-F4F0-4F72-B86F-2B0EE11D4D64}">
      <dgm:prSet/>
      <dgm:spPr/>
      <dgm:t>
        <a:bodyPr/>
        <a:lstStyle/>
        <a:p>
          <a:endParaRPr lang="ru-RU"/>
        </a:p>
      </dgm:t>
    </dgm:pt>
    <dgm:pt modelId="{533620AA-50CE-4B05-877F-8DF072074BF7}" type="sibTrans" cxnId="{74268156-F4F0-4F72-B86F-2B0EE11D4D64}">
      <dgm:prSet/>
      <dgm:spPr/>
      <dgm:t>
        <a:bodyPr/>
        <a:lstStyle/>
        <a:p>
          <a:endParaRPr lang="ru-RU"/>
        </a:p>
      </dgm:t>
    </dgm:pt>
    <dgm:pt modelId="{6201721B-1FDC-42A2-92D5-5D9698E3966C}" type="pres">
      <dgm:prSet presAssocID="{F39D097F-65D3-4B75-94A3-EFFD83245D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6D5E35-EBF4-45EC-BE1E-C4FDCB38B7D3}" type="pres">
      <dgm:prSet presAssocID="{8518A3A2-0BEF-4F61-BBF3-C849D4B9F5A6}" presName="parentText" presStyleLbl="node1" presStyleIdx="0" presStyleCnt="1" custScaleY="98335" custLinFactNeighborX="980" custLinFactNeighborY="-20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268156-F4F0-4F72-B86F-2B0EE11D4D64}" srcId="{F39D097F-65D3-4B75-94A3-EFFD83245D46}" destId="{8518A3A2-0BEF-4F61-BBF3-C849D4B9F5A6}" srcOrd="0" destOrd="0" parTransId="{4C6742B5-5CDD-409C-8AC1-AC560B811808}" sibTransId="{533620AA-50CE-4B05-877F-8DF072074BF7}"/>
    <dgm:cxn modelId="{8E9D8883-E270-4205-8612-44A02A5C4EDF}" type="presOf" srcId="{F39D097F-65D3-4B75-94A3-EFFD83245D46}" destId="{6201721B-1FDC-42A2-92D5-5D9698E3966C}" srcOrd="0" destOrd="0" presId="urn:microsoft.com/office/officeart/2005/8/layout/vList2"/>
    <dgm:cxn modelId="{8DF942D8-A8CA-4251-BB54-7AB60D55A39A}" type="presOf" srcId="{8518A3A2-0BEF-4F61-BBF3-C849D4B9F5A6}" destId="{E96D5E35-EBF4-45EC-BE1E-C4FDCB38B7D3}" srcOrd="0" destOrd="0" presId="urn:microsoft.com/office/officeart/2005/8/layout/vList2"/>
    <dgm:cxn modelId="{E97AF0BD-7509-45A1-B5E8-477972568CF8}" type="presParOf" srcId="{6201721B-1FDC-42A2-92D5-5D9698E3966C}" destId="{E96D5E35-EBF4-45EC-BE1E-C4FDCB38B7D3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C83C769-9A5A-4459-A382-D4198837BB89}" type="doc">
      <dgm:prSet loTypeId="urn:microsoft.com/office/officeart/2005/8/layout/hProcess10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30C5059-93A5-46A8-93A6-E61968FEE3CB}">
      <dgm:prSet custT="1"/>
      <dgm:spPr/>
      <dgm:t>
        <a:bodyPr/>
        <a:lstStyle/>
        <a:p>
          <a:pPr marL="0" indent="0" algn="l" rtl="0">
            <a:lnSpc>
              <a:spcPct val="100000"/>
            </a:lnSpc>
            <a:tabLst/>
          </a:pPr>
          <a:r>
            <a:rPr lang="uk-UA" sz="20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Verdana" pitchFamily="34" charset="0"/>
            </a:rPr>
            <a:t>Участь у І етапі професійного конкурсу</a:t>
          </a:r>
        </a:p>
        <a:p>
          <a:pPr marL="0" indent="0" algn="l" rtl="0">
            <a:lnSpc>
              <a:spcPct val="100000"/>
            </a:lnSpc>
            <a:tabLst/>
          </a:pPr>
          <a:r>
            <a:rPr lang="uk-UA" sz="20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Verdana" pitchFamily="34" charset="0"/>
            </a:rPr>
            <a:t> «Я – Професія - Екологія – Україна»</a:t>
          </a:r>
          <a:r>
            <a:rPr lang="uk-UA" sz="20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dirty="0"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7A3D2754-C69F-4058-8E12-FAC4D321AEB1}" type="parTrans" cxnId="{E050C86B-6A87-493F-B3B6-FFEA13ED79DF}">
      <dgm:prSet/>
      <dgm:spPr/>
      <dgm:t>
        <a:bodyPr/>
        <a:lstStyle/>
        <a:p>
          <a:endParaRPr lang="ru-RU"/>
        </a:p>
      </dgm:t>
    </dgm:pt>
    <dgm:pt modelId="{F8099D72-C0F9-402D-8460-84C4BFA99A11}" type="sibTrans" cxnId="{E050C86B-6A87-493F-B3B6-FFEA13ED79DF}">
      <dgm:prSet/>
      <dgm:spPr/>
      <dgm:t>
        <a:bodyPr/>
        <a:lstStyle/>
        <a:p>
          <a:endParaRPr lang="ru-RU"/>
        </a:p>
      </dgm:t>
    </dgm:pt>
    <dgm:pt modelId="{89B1B052-AADF-410D-B6F3-83CD6F53A535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uk-UA" sz="2000" b="1" dirty="0" smtClean="0">
              <a:latin typeface="Verdana" pitchFamily="34" charset="0"/>
            </a:rPr>
            <a:t>Відмічена поїздкою  на обласну учнівську конференцію </a:t>
          </a:r>
          <a:endParaRPr lang="ru-RU" sz="2000" b="1" dirty="0">
            <a:latin typeface="Verdana" pitchFamily="34" charset="0"/>
          </a:endParaRPr>
        </a:p>
      </dgm:t>
    </dgm:pt>
    <dgm:pt modelId="{DEDF93F1-F12A-4C47-AD3F-96D54909AFD6}" type="parTrans" cxnId="{25357A12-F170-4A39-A8EA-081D362DB1C4}">
      <dgm:prSet/>
      <dgm:spPr/>
      <dgm:t>
        <a:bodyPr/>
        <a:lstStyle/>
        <a:p>
          <a:endParaRPr lang="ru-RU"/>
        </a:p>
      </dgm:t>
    </dgm:pt>
    <dgm:pt modelId="{BCA9B61D-EDA5-4B77-A0CE-4E763C574A13}" type="sibTrans" cxnId="{25357A12-F170-4A39-A8EA-081D362DB1C4}">
      <dgm:prSet/>
      <dgm:spPr/>
      <dgm:t>
        <a:bodyPr/>
        <a:lstStyle/>
        <a:p>
          <a:endParaRPr lang="ru-RU"/>
        </a:p>
      </dgm:t>
    </dgm:pt>
    <dgm:pt modelId="{18CD8D20-7FE2-4A2A-85A2-4356CC6AD52C}" type="pres">
      <dgm:prSet presAssocID="{AC83C769-9A5A-4459-A382-D4198837BB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FB5B65-683E-4A38-A53D-5BDC40864419}" type="pres">
      <dgm:prSet presAssocID="{630C5059-93A5-46A8-93A6-E61968FEE3CB}" presName="composite" presStyleCnt="0"/>
      <dgm:spPr/>
      <dgm:t>
        <a:bodyPr/>
        <a:lstStyle/>
        <a:p>
          <a:endParaRPr lang="ru-RU"/>
        </a:p>
      </dgm:t>
    </dgm:pt>
    <dgm:pt modelId="{6710E508-F010-4E59-A60B-428F7C3BAC3C}" type="pres">
      <dgm:prSet presAssocID="{630C5059-93A5-46A8-93A6-E61968FEE3CB}" presName="imagSh" presStyleLbl="bgImgPlace1" presStyleIdx="0" presStyleCnt="2" custScaleX="117495" custScaleY="85672" custLinFactNeighborX="-1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5E0A39-0AF1-4410-9CF2-B1ED67FC7844}" type="pres">
      <dgm:prSet presAssocID="{630C5059-93A5-46A8-93A6-E61968FEE3CB}" presName="txNode" presStyleLbl="node1" presStyleIdx="0" presStyleCnt="2" custScaleX="123848" custScaleY="72150" custLinFactNeighborX="2175" custLinFactNeighborY="7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5825D-FDDC-4668-A823-153D3DA3B57C}" type="pres">
      <dgm:prSet presAssocID="{F8099D72-C0F9-402D-8460-84C4BFA99A11}" presName="sibTrans" presStyleLbl="sibTrans2D1" presStyleIdx="0" presStyleCnt="1" custScaleX="169214" custLinFactNeighborX="11826" custLinFactNeighborY="-4078"/>
      <dgm:spPr/>
      <dgm:t>
        <a:bodyPr/>
        <a:lstStyle/>
        <a:p>
          <a:endParaRPr lang="ru-RU"/>
        </a:p>
      </dgm:t>
    </dgm:pt>
    <dgm:pt modelId="{024AFD63-C487-4833-BEB5-68242F5F7D0B}" type="pres">
      <dgm:prSet presAssocID="{F8099D72-C0F9-402D-8460-84C4BFA99A11}" presName="connTx" presStyleLbl="sibTrans2D1" presStyleIdx="0" presStyleCnt="1"/>
      <dgm:spPr/>
      <dgm:t>
        <a:bodyPr/>
        <a:lstStyle/>
        <a:p>
          <a:endParaRPr lang="ru-RU"/>
        </a:p>
      </dgm:t>
    </dgm:pt>
    <dgm:pt modelId="{668B5286-4327-4D71-B853-49111ED651F6}" type="pres">
      <dgm:prSet presAssocID="{89B1B052-AADF-410D-B6F3-83CD6F53A535}" presName="composite" presStyleCnt="0"/>
      <dgm:spPr/>
      <dgm:t>
        <a:bodyPr/>
        <a:lstStyle/>
        <a:p>
          <a:endParaRPr lang="ru-RU"/>
        </a:p>
      </dgm:t>
    </dgm:pt>
    <dgm:pt modelId="{7DC69448-D00A-491C-B132-BE4EACA9C08C}" type="pres">
      <dgm:prSet presAssocID="{89B1B052-AADF-410D-B6F3-83CD6F53A535}" presName="imagSh" presStyleLbl="bgImgPlace1" presStyleIdx="1" presStyleCnt="2" custScaleX="121596" custScaleY="90448" custLinFactNeighborX="-197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44FC8D-57E1-4BB2-886F-33040D67DDED}" type="pres">
      <dgm:prSet presAssocID="{89B1B052-AADF-410D-B6F3-83CD6F53A535}" presName="txNode" presStyleLbl="node1" presStyleIdx="1" presStyleCnt="2" custScaleX="110971" custScaleY="72150" custLinFactNeighborX="112" custLinFactNeighborY="3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50C86B-6A87-493F-B3B6-FFEA13ED79DF}" srcId="{AC83C769-9A5A-4459-A382-D4198837BB89}" destId="{630C5059-93A5-46A8-93A6-E61968FEE3CB}" srcOrd="0" destOrd="0" parTransId="{7A3D2754-C69F-4058-8E12-FAC4D321AEB1}" sibTransId="{F8099D72-C0F9-402D-8460-84C4BFA99A11}"/>
    <dgm:cxn modelId="{E2B493D1-ED97-48C2-A4A1-DCF40F11CBBD}" type="presOf" srcId="{89B1B052-AADF-410D-B6F3-83CD6F53A535}" destId="{AB44FC8D-57E1-4BB2-886F-33040D67DDED}" srcOrd="0" destOrd="0" presId="urn:microsoft.com/office/officeart/2005/8/layout/hProcess10"/>
    <dgm:cxn modelId="{6762EC1F-9BF1-4CAB-958F-797B8C917D8F}" type="presOf" srcId="{AC83C769-9A5A-4459-A382-D4198837BB89}" destId="{18CD8D20-7FE2-4A2A-85A2-4356CC6AD52C}" srcOrd="0" destOrd="0" presId="urn:microsoft.com/office/officeart/2005/8/layout/hProcess10"/>
    <dgm:cxn modelId="{B1D92980-29F3-4844-8148-D28D87B4A388}" type="presOf" srcId="{F8099D72-C0F9-402D-8460-84C4BFA99A11}" destId="{024AFD63-C487-4833-BEB5-68242F5F7D0B}" srcOrd="1" destOrd="0" presId="urn:microsoft.com/office/officeart/2005/8/layout/hProcess10"/>
    <dgm:cxn modelId="{C2519E97-A053-48DF-9E19-2565D63672D4}" type="presOf" srcId="{630C5059-93A5-46A8-93A6-E61968FEE3CB}" destId="{A85E0A39-0AF1-4410-9CF2-B1ED67FC7844}" srcOrd="0" destOrd="0" presId="urn:microsoft.com/office/officeart/2005/8/layout/hProcess10"/>
    <dgm:cxn modelId="{88ABAF78-1E1B-48BD-9A63-B3C7624A2CE9}" type="presOf" srcId="{F8099D72-C0F9-402D-8460-84C4BFA99A11}" destId="{24E5825D-FDDC-4668-A823-153D3DA3B57C}" srcOrd="0" destOrd="0" presId="urn:microsoft.com/office/officeart/2005/8/layout/hProcess10"/>
    <dgm:cxn modelId="{25357A12-F170-4A39-A8EA-081D362DB1C4}" srcId="{AC83C769-9A5A-4459-A382-D4198837BB89}" destId="{89B1B052-AADF-410D-B6F3-83CD6F53A535}" srcOrd="1" destOrd="0" parTransId="{DEDF93F1-F12A-4C47-AD3F-96D54909AFD6}" sibTransId="{BCA9B61D-EDA5-4B77-A0CE-4E763C574A13}"/>
    <dgm:cxn modelId="{5AC9C509-55FA-473B-A920-1C46754DD29B}" type="presParOf" srcId="{18CD8D20-7FE2-4A2A-85A2-4356CC6AD52C}" destId="{CAFB5B65-683E-4A38-A53D-5BDC40864419}" srcOrd="0" destOrd="0" presId="urn:microsoft.com/office/officeart/2005/8/layout/hProcess10"/>
    <dgm:cxn modelId="{194E917F-4BB9-48B0-9718-DC0D034617B8}" type="presParOf" srcId="{CAFB5B65-683E-4A38-A53D-5BDC40864419}" destId="{6710E508-F010-4E59-A60B-428F7C3BAC3C}" srcOrd="0" destOrd="0" presId="urn:microsoft.com/office/officeart/2005/8/layout/hProcess10"/>
    <dgm:cxn modelId="{2985EFA8-C04C-45D8-8A85-99E63AF9AE14}" type="presParOf" srcId="{CAFB5B65-683E-4A38-A53D-5BDC40864419}" destId="{A85E0A39-0AF1-4410-9CF2-B1ED67FC7844}" srcOrd="1" destOrd="0" presId="urn:microsoft.com/office/officeart/2005/8/layout/hProcess10"/>
    <dgm:cxn modelId="{B1E97FB2-46A9-4B9E-B72B-6FE001202E5E}" type="presParOf" srcId="{18CD8D20-7FE2-4A2A-85A2-4356CC6AD52C}" destId="{24E5825D-FDDC-4668-A823-153D3DA3B57C}" srcOrd="1" destOrd="0" presId="urn:microsoft.com/office/officeart/2005/8/layout/hProcess10"/>
    <dgm:cxn modelId="{2A62E98D-A8FC-4F44-8148-87E569810466}" type="presParOf" srcId="{24E5825D-FDDC-4668-A823-153D3DA3B57C}" destId="{024AFD63-C487-4833-BEB5-68242F5F7D0B}" srcOrd="0" destOrd="0" presId="urn:microsoft.com/office/officeart/2005/8/layout/hProcess10"/>
    <dgm:cxn modelId="{21CA1352-94DE-4C83-8AA8-364BCB0E8CA5}" type="presParOf" srcId="{18CD8D20-7FE2-4A2A-85A2-4356CC6AD52C}" destId="{668B5286-4327-4D71-B853-49111ED651F6}" srcOrd="2" destOrd="0" presId="urn:microsoft.com/office/officeart/2005/8/layout/hProcess10"/>
    <dgm:cxn modelId="{4BB48580-0728-4288-86E8-315ADA64868E}" type="presParOf" srcId="{668B5286-4327-4D71-B853-49111ED651F6}" destId="{7DC69448-D00A-491C-B132-BE4EACA9C08C}" srcOrd="0" destOrd="0" presId="urn:microsoft.com/office/officeart/2005/8/layout/hProcess10"/>
    <dgm:cxn modelId="{1120132F-9300-40C8-81E2-A7E73992D649}" type="presParOf" srcId="{668B5286-4327-4D71-B853-49111ED651F6}" destId="{AB44FC8D-57E1-4BB2-886F-33040D67DDED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EB2B3D-5118-4BB2-A12B-84988C0FB1FC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3E3062-8916-4B4C-BADD-BA46A9273D8A}">
      <dgm:prSet custT="1"/>
      <dgm:spPr/>
      <dgm:t>
        <a:bodyPr/>
        <a:lstStyle/>
        <a:p>
          <a:pPr rtl="0"/>
          <a:endParaRPr lang="uk-UA" sz="2800" dirty="0" smtClean="0"/>
        </a:p>
        <a:p>
          <a:pPr rtl="0"/>
          <a:r>
            <a:rPr lang="uk-UA" sz="2800" dirty="0" smtClean="0"/>
            <a:t>Відвідування тренінгу щодо використання навчально-методичного комплексу  </a:t>
          </a:r>
        </a:p>
        <a:p>
          <a:pPr rtl="0"/>
          <a:r>
            <a:rPr lang="uk-UA" sz="2800" dirty="0" err="1" smtClean="0"/>
            <a:t>“Зелений</a:t>
          </a:r>
          <a:r>
            <a:rPr lang="uk-UA" sz="2800" dirty="0" smtClean="0"/>
            <a:t> </a:t>
          </a:r>
          <a:r>
            <a:rPr lang="uk-UA" sz="2800" dirty="0" err="1" smtClean="0"/>
            <a:t>пакет”</a:t>
          </a:r>
          <a:r>
            <a:rPr lang="uk-UA" sz="2800" dirty="0" smtClean="0"/>
            <a:t>.</a:t>
          </a:r>
        </a:p>
        <a:p>
          <a:pPr rtl="0"/>
          <a:r>
            <a:rPr lang="uk-UA" sz="2800" dirty="0" smtClean="0"/>
            <a:t>Відзначена сертифікатом</a:t>
          </a:r>
          <a:endParaRPr lang="ru-RU" sz="2800" dirty="0"/>
        </a:p>
      </dgm:t>
    </dgm:pt>
    <dgm:pt modelId="{BE9B1B08-4E61-4EE0-A0F1-38AD7971D25F}" type="parTrans" cxnId="{39987393-57DD-4D4D-B98B-DF2F7D7D446B}">
      <dgm:prSet/>
      <dgm:spPr/>
      <dgm:t>
        <a:bodyPr/>
        <a:lstStyle/>
        <a:p>
          <a:endParaRPr lang="ru-RU"/>
        </a:p>
      </dgm:t>
    </dgm:pt>
    <dgm:pt modelId="{B247D11A-1D58-4019-A5EC-99DAD2D1BC40}" type="sibTrans" cxnId="{39987393-57DD-4D4D-B98B-DF2F7D7D446B}">
      <dgm:prSet/>
      <dgm:spPr/>
      <dgm:t>
        <a:bodyPr/>
        <a:lstStyle/>
        <a:p>
          <a:endParaRPr lang="ru-RU"/>
        </a:p>
      </dgm:t>
    </dgm:pt>
    <dgm:pt modelId="{7526AE46-BCB5-4CA7-A0FA-1AC3AB82CA5B}" type="pres">
      <dgm:prSet presAssocID="{42EB2B3D-5118-4BB2-A12B-84988C0FB1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BEDBB6-AAD6-45E8-9557-833BB5559FF6}" type="pres">
      <dgm:prSet presAssocID="{B23E3062-8916-4B4C-BADD-BA46A9273D8A}" presName="linNode" presStyleCnt="0"/>
      <dgm:spPr/>
    </dgm:pt>
    <dgm:pt modelId="{5C3971F2-5553-42C0-8458-86544405BAA8}" type="pres">
      <dgm:prSet presAssocID="{B23E3062-8916-4B4C-BADD-BA46A9273D8A}" presName="parentShp" presStyleLbl="node1" presStyleIdx="0" presStyleCnt="1" custScaleY="88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B783F-93A2-462E-94D5-F5CAD970AAF1}" type="pres">
      <dgm:prSet presAssocID="{B23E3062-8916-4B4C-BADD-BA46A9273D8A}" presName="childShp" presStyleLbl="bgAccFollowNode1" presStyleIdx="0" presStyleCnt="1">
        <dgm:presLayoutVars>
          <dgm:bulletEnabled val="1"/>
        </dgm:presLayoutVars>
      </dgm:prSet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</dgm:ptLst>
  <dgm:cxnLst>
    <dgm:cxn modelId="{C49A9B26-1F91-4308-9A63-4AA055E43920}" type="presOf" srcId="{42EB2B3D-5118-4BB2-A12B-84988C0FB1FC}" destId="{7526AE46-BCB5-4CA7-A0FA-1AC3AB82CA5B}" srcOrd="0" destOrd="0" presId="urn:microsoft.com/office/officeart/2005/8/layout/vList6"/>
    <dgm:cxn modelId="{39987393-57DD-4D4D-B98B-DF2F7D7D446B}" srcId="{42EB2B3D-5118-4BB2-A12B-84988C0FB1FC}" destId="{B23E3062-8916-4B4C-BADD-BA46A9273D8A}" srcOrd="0" destOrd="0" parTransId="{BE9B1B08-4E61-4EE0-A0F1-38AD7971D25F}" sibTransId="{B247D11A-1D58-4019-A5EC-99DAD2D1BC40}"/>
    <dgm:cxn modelId="{9C1CAF1E-EFAD-45F9-A156-3C509E8DAABC}" type="presOf" srcId="{B23E3062-8916-4B4C-BADD-BA46A9273D8A}" destId="{5C3971F2-5553-42C0-8458-86544405BAA8}" srcOrd="0" destOrd="0" presId="urn:microsoft.com/office/officeart/2005/8/layout/vList6"/>
    <dgm:cxn modelId="{C6900099-B19E-4418-BBDF-A23FA8EFE43E}" type="presParOf" srcId="{7526AE46-BCB5-4CA7-A0FA-1AC3AB82CA5B}" destId="{84BEDBB6-AAD6-45E8-9557-833BB5559FF6}" srcOrd="0" destOrd="0" presId="urn:microsoft.com/office/officeart/2005/8/layout/vList6"/>
    <dgm:cxn modelId="{2A2C9F18-61B2-4C9E-B5C4-B2EE03E4D32B}" type="presParOf" srcId="{84BEDBB6-AAD6-45E8-9557-833BB5559FF6}" destId="{5C3971F2-5553-42C0-8458-86544405BAA8}" srcOrd="0" destOrd="0" presId="urn:microsoft.com/office/officeart/2005/8/layout/vList6"/>
    <dgm:cxn modelId="{B50DE5C7-BB18-4BE3-9483-1BBCED433FDA}" type="presParOf" srcId="{84BEDBB6-AAD6-45E8-9557-833BB5559FF6}" destId="{C0BB783F-93A2-462E-94D5-F5CAD970AAF1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8055A8A-836C-40C6-9200-601D22299F2C}" type="doc">
      <dgm:prSet loTypeId="urn:microsoft.com/office/officeart/2005/8/layout/arrow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7ABF78-98AD-4EA1-97B6-4A05FC28C51F}">
      <dgm:prSet custT="1"/>
      <dgm:spPr>
        <a:effectLst>
          <a:glow rad="101600">
            <a:schemeClr val="accent1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rtl="0"/>
          <a:r>
            <a:rPr lang="ru-RU" sz="2800" b="1" cap="all" spc="0" dirty="0" err="1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Запро</a:t>
          </a:r>
          <a:r>
            <a:rPr lang="uk-UA" sz="2800" b="1" cap="all" spc="0" dirty="0" err="1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вадження</a:t>
          </a:r>
          <a:r>
            <a:rPr lang="uk-UA" sz="2800" b="1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 екологічного навчання </a:t>
          </a:r>
          <a:r>
            <a:rPr lang="ru-RU" sz="2800" b="1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/>
          </a:r>
          <a:br>
            <a:rPr lang="ru-RU" sz="2800" b="1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</a:br>
          <a:endParaRPr lang="ru-RU" sz="2800" b="1" cap="all" spc="0" dirty="0">
            <a:ln w="0">
              <a:solidFill>
                <a:schemeClr val="accent4">
                  <a:lumMod val="75000"/>
                </a:schemeClr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F856E039-305C-4B74-AAA6-0387B3D7CCAB}" type="parTrans" cxnId="{CBE4564C-9586-4026-90DC-A4ACDC69478E}">
      <dgm:prSet/>
      <dgm:spPr/>
      <dgm:t>
        <a:bodyPr/>
        <a:lstStyle/>
        <a:p>
          <a:endParaRPr lang="ru-RU"/>
        </a:p>
      </dgm:t>
    </dgm:pt>
    <dgm:pt modelId="{19E000ED-ACAB-4A3E-AFB3-B68A3704712D}" type="sibTrans" cxnId="{CBE4564C-9586-4026-90DC-A4ACDC69478E}">
      <dgm:prSet/>
      <dgm:spPr/>
      <dgm:t>
        <a:bodyPr/>
        <a:lstStyle/>
        <a:p>
          <a:endParaRPr lang="ru-RU"/>
        </a:p>
      </dgm:t>
    </dgm:pt>
    <dgm:pt modelId="{ADDBA7B1-C791-4BAF-AC69-83B3F295D073}" type="pres">
      <dgm:prSet presAssocID="{68055A8A-836C-40C6-9200-601D22299F2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03CAC7-F854-469B-95D9-14A28199B5D4}" type="pres">
      <dgm:prSet presAssocID="{FD7ABF78-98AD-4EA1-97B6-4A05FC28C51F}" presName="downArrow" presStyleLbl="node1" presStyleIdx="0" presStyleCnt="1" custLinFactNeighborX="870" custLinFactNeighborY="53274"/>
      <dgm:spPr>
        <a:solidFill>
          <a:srgbClr val="00B050"/>
        </a:solidFill>
      </dgm:spPr>
    </dgm:pt>
    <dgm:pt modelId="{05DDEF3D-063C-41EC-86B3-98459353E59C}" type="pres">
      <dgm:prSet presAssocID="{FD7ABF78-98AD-4EA1-97B6-4A05FC28C51F}" presName="downArrowText" presStyleLbl="revTx" presStyleIdx="0" presStyleCnt="1" custLinFactNeighborX="-870" custLinFactNeighborY="-42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E4564C-9586-4026-90DC-A4ACDC69478E}" srcId="{68055A8A-836C-40C6-9200-601D22299F2C}" destId="{FD7ABF78-98AD-4EA1-97B6-4A05FC28C51F}" srcOrd="0" destOrd="0" parTransId="{F856E039-305C-4B74-AAA6-0387B3D7CCAB}" sibTransId="{19E000ED-ACAB-4A3E-AFB3-B68A3704712D}"/>
    <dgm:cxn modelId="{742059BA-E9B7-47A9-8EAF-477F77EE4571}" type="presOf" srcId="{FD7ABF78-98AD-4EA1-97B6-4A05FC28C51F}" destId="{05DDEF3D-063C-41EC-86B3-98459353E59C}" srcOrd="0" destOrd="0" presId="urn:microsoft.com/office/officeart/2005/8/layout/arrow3"/>
    <dgm:cxn modelId="{97672662-9FBD-4816-9161-9FCB4EB3F017}" type="presOf" srcId="{68055A8A-836C-40C6-9200-601D22299F2C}" destId="{ADDBA7B1-C791-4BAF-AC69-83B3F295D073}" srcOrd="0" destOrd="0" presId="urn:microsoft.com/office/officeart/2005/8/layout/arrow3"/>
    <dgm:cxn modelId="{8E5D6114-B8B6-4881-B015-00DE93AB8C86}" type="presParOf" srcId="{ADDBA7B1-C791-4BAF-AC69-83B3F295D073}" destId="{1F03CAC7-F854-469B-95D9-14A28199B5D4}" srcOrd="0" destOrd="0" presId="urn:microsoft.com/office/officeart/2005/8/layout/arrow3"/>
    <dgm:cxn modelId="{8106200F-F242-48C5-BE77-1F626014DA6F}" type="presParOf" srcId="{ADDBA7B1-C791-4BAF-AC69-83B3F295D073}" destId="{05DDEF3D-063C-41EC-86B3-98459353E59C}" srcOrd="1" destOrd="0" presId="urn:microsoft.com/office/officeart/2005/8/layout/arrow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53DA618-DB80-433E-8E6F-28C515A5B261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CBB0F5-A5C9-484F-80BA-97D7C739720C}">
      <dgm:prSet/>
      <dgm:spPr/>
      <dgm:t>
        <a:bodyPr/>
        <a:lstStyle/>
        <a:p>
          <a:pPr rtl="0"/>
          <a:r>
            <a:rPr lang="ru-RU" dirty="0" err="1" smtClean="0"/>
            <a:t>Нагороджена</a:t>
          </a:r>
          <a:r>
            <a:rPr lang="ru-RU" dirty="0" smtClean="0"/>
            <a:t> дипломом ІІ </a:t>
          </a:r>
          <a:r>
            <a:rPr lang="ru-RU" dirty="0" err="1" smtClean="0"/>
            <a:t>ступеня</a:t>
          </a:r>
          <a:r>
            <a:rPr lang="ru-RU" dirty="0" smtClean="0"/>
            <a:t> </a:t>
          </a:r>
          <a:r>
            <a:rPr lang="ru-RU" dirty="0" err="1" smtClean="0"/>
            <a:t>Дніпропетровської</a:t>
          </a:r>
          <a:r>
            <a:rPr lang="ru-RU" dirty="0" smtClean="0"/>
            <a:t> </a:t>
          </a:r>
          <a:r>
            <a:rPr lang="ru-RU" dirty="0" err="1" smtClean="0"/>
            <a:t>обласної</a:t>
          </a:r>
          <a:r>
            <a:rPr lang="ru-RU" dirty="0" smtClean="0"/>
            <a:t> </a:t>
          </a:r>
          <a:r>
            <a:rPr lang="ru-RU" dirty="0" err="1" smtClean="0"/>
            <a:t>державної</a:t>
          </a:r>
          <a:r>
            <a:rPr lang="ru-RU" dirty="0" smtClean="0"/>
            <a:t> </a:t>
          </a:r>
          <a:r>
            <a:rPr lang="ru-RU" dirty="0" err="1" smtClean="0"/>
            <a:t>адміністрації</a:t>
          </a:r>
          <a:r>
            <a:rPr lang="ru-RU" dirty="0" smtClean="0"/>
            <a:t> НМЦПТО як </a:t>
          </a:r>
          <a:r>
            <a:rPr lang="ru-RU" dirty="0" err="1" smtClean="0"/>
            <a:t>переможець</a:t>
          </a:r>
          <a:r>
            <a:rPr lang="ru-RU" dirty="0" smtClean="0"/>
            <a:t> </a:t>
          </a:r>
          <a:r>
            <a:rPr lang="ru-RU" dirty="0" err="1" smtClean="0"/>
            <a:t>обласного</a:t>
          </a:r>
          <a:r>
            <a:rPr lang="ru-RU" dirty="0" smtClean="0"/>
            <a:t> методичного фестивалю за </a:t>
          </a:r>
          <a:r>
            <a:rPr lang="ru-RU" dirty="0" err="1" smtClean="0"/>
            <a:t>напрямом</a:t>
          </a:r>
          <a:r>
            <a:rPr lang="ru-RU" dirty="0" smtClean="0"/>
            <a:t> «</a:t>
          </a:r>
          <a:r>
            <a:rPr lang="ru-RU" dirty="0" err="1" smtClean="0"/>
            <a:t>Запровадження</a:t>
          </a:r>
          <a:r>
            <a:rPr lang="ru-RU" dirty="0" smtClean="0"/>
            <a:t> </a:t>
          </a:r>
          <a:r>
            <a:rPr lang="ru-RU" dirty="0" err="1" smtClean="0"/>
            <a:t>екологічного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та </a:t>
          </a:r>
          <a:r>
            <a:rPr lang="ru-RU" dirty="0" err="1" smtClean="0"/>
            <a:t>виховання</a:t>
          </a:r>
          <a:r>
            <a:rPr lang="ru-RU" dirty="0" smtClean="0"/>
            <a:t> </a:t>
          </a:r>
          <a:r>
            <a:rPr lang="ru-RU" dirty="0" err="1" smtClean="0"/>
            <a:t>учнів</a:t>
          </a:r>
          <a:r>
            <a:rPr lang="ru-RU" dirty="0" smtClean="0"/>
            <a:t> ПТНЗ» (2012р.), дипломом І </a:t>
          </a:r>
          <a:r>
            <a:rPr lang="ru-RU" dirty="0" err="1" smtClean="0"/>
            <a:t>ступеня</a:t>
          </a:r>
          <a:r>
            <a:rPr lang="ru-RU" dirty="0" smtClean="0"/>
            <a:t> як </a:t>
          </a:r>
          <a:r>
            <a:rPr lang="ru-RU" dirty="0" err="1" smtClean="0"/>
            <a:t>переможець</a:t>
          </a:r>
          <a:r>
            <a:rPr lang="ru-RU" dirty="0" smtClean="0"/>
            <a:t> </a:t>
          </a:r>
          <a:r>
            <a:rPr lang="ru-RU" dirty="0" err="1" smtClean="0"/>
            <a:t>обласного</a:t>
          </a:r>
          <a:r>
            <a:rPr lang="ru-RU" dirty="0" smtClean="0"/>
            <a:t> конкурсу </a:t>
          </a:r>
          <a:r>
            <a:rPr lang="ru-RU" dirty="0" err="1" smtClean="0"/>
            <a:t>серед</a:t>
          </a:r>
          <a:r>
            <a:rPr lang="ru-RU" dirty="0" smtClean="0"/>
            <a:t> </a:t>
          </a:r>
          <a:r>
            <a:rPr lang="ru-RU" dirty="0" err="1" smtClean="0"/>
            <a:t>викладачів</a:t>
          </a:r>
          <a:r>
            <a:rPr lang="ru-RU" dirty="0" smtClean="0"/>
            <a:t> «</a:t>
          </a:r>
          <a:r>
            <a:rPr lang="ru-RU" dirty="0" err="1" smtClean="0"/>
            <a:t>Віртуальний</a:t>
          </a:r>
          <a:r>
            <a:rPr lang="ru-RU" dirty="0" smtClean="0"/>
            <a:t> фестиваль </a:t>
          </a:r>
          <a:r>
            <a:rPr lang="ru-RU" dirty="0" err="1" smtClean="0"/>
            <a:t>методичної</a:t>
          </a:r>
          <a:r>
            <a:rPr lang="ru-RU" dirty="0" smtClean="0"/>
            <a:t> </a:t>
          </a:r>
          <a:r>
            <a:rPr lang="ru-RU" dirty="0" err="1" smtClean="0"/>
            <a:t>майстерності</a:t>
          </a:r>
          <a:r>
            <a:rPr lang="ru-RU" dirty="0" smtClean="0"/>
            <a:t>» та дипломом </a:t>
          </a:r>
          <a:r>
            <a:rPr lang="ru-RU" dirty="0" err="1" smtClean="0"/>
            <a:t>від</a:t>
          </a:r>
          <a:r>
            <a:rPr lang="ru-RU" dirty="0" smtClean="0"/>
            <a:t> </a:t>
          </a:r>
          <a:r>
            <a:rPr lang="ru-RU" dirty="0" err="1" smtClean="0"/>
            <a:t>навчального</a:t>
          </a:r>
          <a:r>
            <a:rPr lang="ru-RU" dirty="0" smtClean="0"/>
            <a:t> закладу ( наказ № 127) " За </a:t>
          </a:r>
          <a:r>
            <a:rPr lang="ru-RU" dirty="0" err="1" smtClean="0"/>
            <a:t>активну</a:t>
          </a:r>
          <a:r>
            <a:rPr lang="ru-RU" dirty="0" smtClean="0"/>
            <a:t> участь у </a:t>
          </a:r>
          <a:r>
            <a:rPr lang="ru-RU" dirty="0" err="1" smtClean="0"/>
            <a:t>методичній</a:t>
          </a:r>
          <a:r>
            <a:rPr lang="ru-RU" dirty="0" smtClean="0"/>
            <a:t> </a:t>
          </a:r>
          <a:r>
            <a:rPr lang="ru-RU" dirty="0" err="1" smtClean="0"/>
            <a:t>роботі</a:t>
          </a:r>
          <a:r>
            <a:rPr lang="ru-RU" dirty="0" smtClean="0"/>
            <a:t>, участь у </a:t>
          </a:r>
          <a:r>
            <a:rPr lang="ru-RU" dirty="0" err="1" smtClean="0"/>
            <a:t>міських</a:t>
          </a:r>
          <a:r>
            <a:rPr lang="ru-RU" dirty="0" smtClean="0"/>
            <a:t> та </a:t>
          </a:r>
          <a:r>
            <a:rPr lang="ru-RU" dirty="0" err="1" smtClean="0"/>
            <a:t>обласних</a:t>
          </a:r>
          <a:r>
            <a:rPr lang="ru-RU" dirty="0" smtClean="0"/>
            <a:t> конкурсах, </a:t>
          </a:r>
          <a:r>
            <a:rPr lang="ru-RU" dirty="0" err="1" smtClean="0"/>
            <a:t>розробк</a:t>
          </a:r>
          <a:r>
            <a:rPr lang="uk-UA" dirty="0" smtClean="0"/>
            <a:t>у</a:t>
          </a:r>
          <a:r>
            <a:rPr lang="ru-RU" dirty="0" smtClean="0"/>
            <a:t> </a:t>
          </a:r>
          <a:r>
            <a:rPr lang="ru-RU" dirty="0" err="1" smtClean="0"/>
            <a:t>інноваційного</a:t>
          </a:r>
          <a:r>
            <a:rPr lang="ru-RU" dirty="0" smtClean="0"/>
            <a:t> комплексного методичного </a:t>
          </a:r>
          <a:r>
            <a:rPr lang="ru-RU" dirty="0" err="1" smtClean="0"/>
            <a:t>забезпечення</a:t>
          </a:r>
          <a:r>
            <a:rPr lang="ru-RU" dirty="0" smtClean="0"/>
            <a:t>" (2013р.). </a:t>
          </a:r>
          <a:endParaRPr lang="ru-RU" b="1" i="1" dirty="0">
            <a:latin typeface="Arial" pitchFamily="34" charset="0"/>
            <a:cs typeface="Arial" pitchFamily="34" charset="0"/>
          </a:endParaRPr>
        </a:p>
      </dgm:t>
    </dgm:pt>
    <dgm:pt modelId="{BE6ED63F-4541-496F-BACC-3303C034645F}" type="parTrans" cxnId="{C7FF2F51-89C4-4A97-B174-26C0A3B1F7F1}">
      <dgm:prSet/>
      <dgm:spPr/>
      <dgm:t>
        <a:bodyPr/>
        <a:lstStyle/>
        <a:p>
          <a:endParaRPr lang="ru-RU"/>
        </a:p>
      </dgm:t>
    </dgm:pt>
    <dgm:pt modelId="{1559993D-B301-49A0-93F2-AC97A892ACB5}" type="sibTrans" cxnId="{C7FF2F51-89C4-4A97-B174-26C0A3B1F7F1}">
      <dgm:prSet/>
      <dgm:spPr/>
      <dgm:t>
        <a:bodyPr/>
        <a:lstStyle/>
        <a:p>
          <a:endParaRPr lang="ru-RU"/>
        </a:p>
      </dgm:t>
    </dgm:pt>
    <dgm:pt modelId="{840B51A4-075B-40D8-8725-5BC7DFE4C7E8}" type="pres">
      <dgm:prSet presAssocID="{053DA618-DB80-433E-8E6F-28C515A5B2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D25EB-21BC-40E4-BDCF-D4FF827B725C}" type="pres">
      <dgm:prSet presAssocID="{B3CBB0F5-A5C9-484F-80BA-97D7C739720C}" presName="node" presStyleLbl="node1" presStyleIdx="0" presStyleCnt="1" custScaleX="85915" custScaleY="155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72B377-5085-45CD-8A15-6067D87D8323}" type="presOf" srcId="{053DA618-DB80-433E-8E6F-28C515A5B261}" destId="{840B51A4-075B-40D8-8725-5BC7DFE4C7E8}" srcOrd="0" destOrd="0" presId="urn:microsoft.com/office/officeart/2005/8/layout/default"/>
    <dgm:cxn modelId="{C03D2BD3-09F7-4BE0-BB40-51BD1D2FD344}" type="presOf" srcId="{B3CBB0F5-A5C9-484F-80BA-97D7C739720C}" destId="{479D25EB-21BC-40E4-BDCF-D4FF827B725C}" srcOrd="0" destOrd="0" presId="urn:microsoft.com/office/officeart/2005/8/layout/default"/>
    <dgm:cxn modelId="{C7FF2F51-89C4-4A97-B174-26C0A3B1F7F1}" srcId="{053DA618-DB80-433E-8E6F-28C515A5B261}" destId="{B3CBB0F5-A5C9-484F-80BA-97D7C739720C}" srcOrd="0" destOrd="0" parTransId="{BE6ED63F-4541-496F-BACC-3303C034645F}" sibTransId="{1559993D-B301-49A0-93F2-AC97A892ACB5}"/>
    <dgm:cxn modelId="{E2158412-37EE-4694-8281-C331A33A2541}" type="presParOf" srcId="{840B51A4-075B-40D8-8725-5BC7DFE4C7E8}" destId="{479D25EB-21BC-40E4-BDCF-D4FF827B725C}" srcOrd="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40A45EC-3431-4CEF-A26A-F3D38DEE475B}" type="doc">
      <dgm:prSet loTypeId="urn:microsoft.com/office/officeart/2005/8/layout/process4" loCatId="list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3DDDFCA-5A98-47E8-8738-8BC6FA62DE57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співпраця з бібліотекою</a:t>
          </a:r>
          <a:endParaRPr lang="ru-RU" sz="1800" dirty="0">
            <a:latin typeface="Verdana" pitchFamily="34" charset="0"/>
          </a:endParaRPr>
        </a:p>
      </dgm:t>
    </dgm:pt>
    <dgm:pt modelId="{DDC759F3-52F8-4CDB-A998-63111B296860}" type="parTrans" cxnId="{37505DFE-DE2D-4FF6-A0FF-7A028E58F303}">
      <dgm:prSet/>
      <dgm:spPr/>
      <dgm:t>
        <a:bodyPr/>
        <a:lstStyle/>
        <a:p>
          <a:endParaRPr lang="ru-RU"/>
        </a:p>
      </dgm:t>
    </dgm:pt>
    <dgm:pt modelId="{CBFDA415-8C93-47B8-8C7E-9DE6AF3676D2}" type="sibTrans" cxnId="{37505DFE-DE2D-4FF6-A0FF-7A028E58F303}">
      <dgm:prSet/>
      <dgm:spPr/>
      <dgm:t>
        <a:bodyPr/>
        <a:lstStyle/>
        <a:p>
          <a:endParaRPr lang="ru-RU" b="1"/>
        </a:p>
      </dgm:t>
    </dgm:pt>
    <dgm:pt modelId="{D18AE2B3-8A2E-4024-BD27-DCF31E21B8F3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залучення до суспільно-корисної праці</a:t>
          </a:r>
          <a:endParaRPr lang="ru-RU" sz="1800" dirty="0">
            <a:latin typeface="Verdana" pitchFamily="34" charset="0"/>
          </a:endParaRPr>
        </a:p>
      </dgm:t>
    </dgm:pt>
    <dgm:pt modelId="{489F0209-877F-4346-860F-D98465EFA42F}" type="sibTrans" cxnId="{80CC2A9C-4F1A-4C58-A87D-EC0ECC88016A}">
      <dgm:prSet/>
      <dgm:spPr/>
      <dgm:t>
        <a:bodyPr/>
        <a:lstStyle/>
        <a:p>
          <a:endParaRPr lang="ru-RU"/>
        </a:p>
      </dgm:t>
    </dgm:pt>
    <dgm:pt modelId="{DF4D286A-820B-48CD-A640-B3ED00158024}" type="parTrans" cxnId="{80CC2A9C-4F1A-4C58-A87D-EC0ECC88016A}">
      <dgm:prSet/>
      <dgm:spPr/>
      <dgm:t>
        <a:bodyPr/>
        <a:lstStyle/>
        <a:p>
          <a:endParaRPr lang="ru-RU"/>
        </a:p>
      </dgm:t>
    </dgm:pt>
    <dgm:pt modelId="{500DB638-CE25-47CC-A096-750F5C4020B9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гурткова робота</a:t>
          </a:r>
          <a:endParaRPr lang="ru-RU" sz="1800" dirty="0">
            <a:latin typeface="Verdana" pitchFamily="34" charset="0"/>
          </a:endParaRPr>
        </a:p>
      </dgm:t>
    </dgm:pt>
    <dgm:pt modelId="{58331E9C-03A7-4D43-BBB2-891877EB396E}" type="sibTrans" cxnId="{34EE0529-C8AC-4B3A-B71E-B8995E719A0E}">
      <dgm:prSet/>
      <dgm:spPr/>
      <dgm:t>
        <a:bodyPr/>
        <a:lstStyle/>
        <a:p>
          <a:endParaRPr lang="ru-RU"/>
        </a:p>
      </dgm:t>
    </dgm:pt>
    <dgm:pt modelId="{BCFE5C88-180A-4A4A-A80C-27693F4FC17D}" type="parTrans" cxnId="{34EE0529-C8AC-4B3A-B71E-B8995E719A0E}">
      <dgm:prSet/>
      <dgm:spPr/>
      <dgm:t>
        <a:bodyPr/>
        <a:lstStyle/>
        <a:p>
          <a:endParaRPr lang="ru-RU"/>
        </a:p>
      </dgm:t>
    </dgm:pt>
    <dgm:pt modelId="{3A3C4D52-19F0-4D9C-91CF-D6DF39EC5303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участь у роботі учнівського самоврядування</a:t>
          </a:r>
          <a:endParaRPr lang="ru-RU" sz="1800" dirty="0">
            <a:latin typeface="Verdana" pitchFamily="34" charset="0"/>
          </a:endParaRPr>
        </a:p>
      </dgm:t>
    </dgm:pt>
    <dgm:pt modelId="{756BF03F-F035-4013-9B4B-C02154AD9096}" type="parTrans" cxnId="{3BBBB858-058E-4518-BE06-9E4CD9E36953}">
      <dgm:prSet/>
      <dgm:spPr/>
      <dgm:t>
        <a:bodyPr/>
        <a:lstStyle/>
        <a:p>
          <a:endParaRPr lang="ru-RU"/>
        </a:p>
      </dgm:t>
    </dgm:pt>
    <dgm:pt modelId="{8333D7FE-829B-4043-928C-1B2A7D6B484B}" type="sibTrans" cxnId="{3BBBB858-058E-4518-BE06-9E4CD9E36953}">
      <dgm:prSet/>
      <dgm:spPr/>
      <dgm:t>
        <a:bodyPr/>
        <a:lstStyle/>
        <a:p>
          <a:endParaRPr lang="ru-RU"/>
        </a:p>
      </dgm:t>
    </dgm:pt>
    <dgm:pt modelId="{B28E9D5C-22FF-4661-BA71-0CF6CE14E316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екологічне виховання</a:t>
          </a:r>
          <a:endParaRPr lang="ru-RU" sz="1800" dirty="0">
            <a:latin typeface="Verdana" pitchFamily="34" charset="0"/>
          </a:endParaRPr>
        </a:p>
      </dgm:t>
    </dgm:pt>
    <dgm:pt modelId="{036CD429-2A46-4C3B-B9EE-7DAFF63194CA}" type="parTrans" cxnId="{6DA9E525-5216-4F59-BD6D-53B899F37F71}">
      <dgm:prSet/>
      <dgm:spPr/>
      <dgm:t>
        <a:bodyPr/>
        <a:lstStyle/>
        <a:p>
          <a:endParaRPr lang="ru-RU"/>
        </a:p>
      </dgm:t>
    </dgm:pt>
    <dgm:pt modelId="{A46269B1-3848-4917-9945-C8E4EBDBE1BB}" type="sibTrans" cxnId="{6DA9E525-5216-4F59-BD6D-53B899F37F71}">
      <dgm:prSet/>
      <dgm:spPr/>
      <dgm:t>
        <a:bodyPr/>
        <a:lstStyle/>
        <a:p>
          <a:endParaRPr lang="ru-RU"/>
        </a:p>
      </dgm:t>
    </dgm:pt>
    <dgm:pt modelId="{6AAFF768-5DCB-43B2-AB0E-4718C656439E}">
      <dgm:prSet custT="1"/>
      <dgm:spPr/>
      <dgm:t>
        <a:bodyPr/>
        <a:lstStyle/>
        <a:p>
          <a:pPr rtl="0"/>
          <a:r>
            <a:rPr lang="uk-UA" sz="1800" dirty="0" smtClean="0">
              <a:latin typeface="Verdana" pitchFamily="34" charset="0"/>
            </a:rPr>
            <a:t>виховні заходи</a:t>
          </a:r>
          <a:endParaRPr lang="ru-RU" sz="1800" dirty="0">
            <a:latin typeface="Verdana" pitchFamily="34" charset="0"/>
          </a:endParaRPr>
        </a:p>
      </dgm:t>
    </dgm:pt>
    <dgm:pt modelId="{2271C24F-0007-4D89-B6DE-D4D7A0EA009E}" type="sibTrans" cxnId="{C579EAE3-B47D-4AB7-A540-0259432320AF}">
      <dgm:prSet/>
      <dgm:spPr/>
      <dgm:t>
        <a:bodyPr/>
        <a:lstStyle/>
        <a:p>
          <a:endParaRPr lang="ru-RU" b="0"/>
        </a:p>
      </dgm:t>
    </dgm:pt>
    <dgm:pt modelId="{828A09B1-9ED9-4E82-BA96-95FAD54F83EA}" type="parTrans" cxnId="{C579EAE3-B47D-4AB7-A540-0259432320AF}">
      <dgm:prSet/>
      <dgm:spPr/>
      <dgm:t>
        <a:bodyPr/>
        <a:lstStyle/>
        <a:p>
          <a:endParaRPr lang="ru-RU"/>
        </a:p>
      </dgm:t>
    </dgm:pt>
    <dgm:pt modelId="{19C2658B-08FE-4D91-A807-1E38B01F8B4F}" type="pres">
      <dgm:prSet presAssocID="{940A45EC-3431-4CEF-A26A-F3D38DEE47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376476-A149-4D3F-9661-25BF460F4676}" type="pres">
      <dgm:prSet presAssocID="{03DDDFCA-5A98-47E8-8738-8BC6FA62DE57}" presName="boxAndChildren" presStyleCnt="0"/>
      <dgm:spPr/>
      <dgm:t>
        <a:bodyPr/>
        <a:lstStyle/>
        <a:p>
          <a:endParaRPr lang="ru-RU"/>
        </a:p>
      </dgm:t>
    </dgm:pt>
    <dgm:pt modelId="{FE2B901F-8835-4532-B724-FECEB9AA147F}" type="pres">
      <dgm:prSet presAssocID="{03DDDFCA-5A98-47E8-8738-8BC6FA62DE57}" presName="parentTextBox" presStyleLbl="node1" presStyleIdx="0" presStyleCnt="6"/>
      <dgm:spPr/>
      <dgm:t>
        <a:bodyPr/>
        <a:lstStyle/>
        <a:p>
          <a:endParaRPr lang="ru-RU"/>
        </a:p>
      </dgm:t>
    </dgm:pt>
    <dgm:pt modelId="{590F8EFC-3D69-4302-845D-084B0F22B99E}" type="pres">
      <dgm:prSet presAssocID="{8333D7FE-829B-4043-928C-1B2A7D6B484B}" presName="sp" presStyleCnt="0"/>
      <dgm:spPr/>
      <dgm:t>
        <a:bodyPr/>
        <a:lstStyle/>
        <a:p>
          <a:endParaRPr lang="ru-RU"/>
        </a:p>
      </dgm:t>
    </dgm:pt>
    <dgm:pt modelId="{DEFFD776-141D-4EC0-8D42-3FAAAAA9663A}" type="pres">
      <dgm:prSet presAssocID="{3A3C4D52-19F0-4D9C-91CF-D6DF39EC5303}" presName="arrowAndChildren" presStyleCnt="0"/>
      <dgm:spPr/>
      <dgm:t>
        <a:bodyPr/>
        <a:lstStyle/>
        <a:p>
          <a:endParaRPr lang="ru-RU"/>
        </a:p>
      </dgm:t>
    </dgm:pt>
    <dgm:pt modelId="{467458FD-5678-420E-91C8-32C4EFB3B8CE}" type="pres">
      <dgm:prSet presAssocID="{3A3C4D52-19F0-4D9C-91CF-D6DF39EC5303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73134CE7-EA08-4810-A344-5AF480E715EE}" type="pres">
      <dgm:prSet presAssocID="{489F0209-877F-4346-860F-D98465EFA42F}" presName="sp" presStyleCnt="0"/>
      <dgm:spPr/>
      <dgm:t>
        <a:bodyPr/>
        <a:lstStyle/>
        <a:p>
          <a:endParaRPr lang="ru-RU"/>
        </a:p>
      </dgm:t>
    </dgm:pt>
    <dgm:pt modelId="{2E91422E-F1EB-483D-9D2C-003358BF74A9}" type="pres">
      <dgm:prSet presAssocID="{D18AE2B3-8A2E-4024-BD27-DCF31E21B8F3}" presName="arrowAndChildren" presStyleCnt="0"/>
      <dgm:spPr/>
      <dgm:t>
        <a:bodyPr/>
        <a:lstStyle/>
        <a:p>
          <a:endParaRPr lang="ru-RU"/>
        </a:p>
      </dgm:t>
    </dgm:pt>
    <dgm:pt modelId="{48180A9D-B41E-450F-AA4A-C47878271C5D}" type="pres">
      <dgm:prSet presAssocID="{D18AE2B3-8A2E-4024-BD27-DCF31E21B8F3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52F5EA5F-14D9-4370-AB41-9EE561C9E61E}" type="pres">
      <dgm:prSet presAssocID="{A46269B1-3848-4917-9945-C8E4EBDBE1BB}" presName="sp" presStyleCnt="0"/>
      <dgm:spPr/>
      <dgm:t>
        <a:bodyPr/>
        <a:lstStyle/>
        <a:p>
          <a:endParaRPr lang="ru-RU"/>
        </a:p>
      </dgm:t>
    </dgm:pt>
    <dgm:pt modelId="{7F86CDF6-5D10-4D3E-88BD-26A410567B87}" type="pres">
      <dgm:prSet presAssocID="{B28E9D5C-22FF-4661-BA71-0CF6CE14E316}" presName="arrowAndChildren" presStyleCnt="0"/>
      <dgm:spPr/>
      <dgm:t>
        <a:bodyPr/>
        <a:lstStyle/>
        <a:p>
          <a:endParaRPr lang="ru-RU"/>
        </a:p>
      </dgm:t>
    </dgm:pt>
    <dgm:pt modelId="{63287B82-4B2A-4E78-862A-1D52BFCBC31C}" type="pres">
      <dgm:prSet presAssocID="{B28E9D5C-22FF-4661-BA71-0CF6CE14E316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3B77C69A-7440-4703-A43D-3B0A0191E1E4}" type="pres">
      <dgm:prSet presAssocID="{2271C24F-0007-4D89-B6DE-D4D7A0EA009E}" presName="sp" presStyleCnt="0"/>
      <dgm:spPr/>
      <dgm:t>
        <a:bodyPr/>
        <a:lstStyle/>
        <a:p>
          <a:endParaRPr lang="ru-RU"/>
        </a:p>
      </dgm:t>
    </dgm:pt>
    <dgm:pt modelId="{742C3D10-3460-4855-BCBA-AA71EF2FB9D5}" type="pres">
      <dgm:prSet presAssocID="{6AAFF768-5DCB-43B2-AB0E-4718C656439E}" presName="arrowAndChildren" presStyleCnt="0"/>
      <dgm:spPr/>
      <dgm:t>
        <a:bodyPr/>
        <a:lstStyle/>
        <a:p>
          <a:endParaRPr lang="ru-RU"/>
        </a:p>
      </dgm:t>
    </dgm:pt>
    <dgm:pt modelId="{04FDD3EE-4A83-41DA-BFC8-80DBC87C9BFE}" type="pres">
      <dgm:prSet presAssocID="{6AAFF768-5DCB-43B2-AB0E-4718C656439E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ED3FAD97-C4F8-48F4-9B22-F44CAFC5DFE6}" type="pres">
      <dgm:prSet presAssocID="{58331E9C-03A7-4D43-BBB2-891877EB396E}" presName="sp" presStyleCnt="0"/>
      <dgm:spPr/>
      <dgm:t>
        <a:bodyPr/>
        <a:lstStyle/>
        <a:p>
          <a:endParaRPr lang="ru-RU"/>
        </a:p>
      </dgm:t>
    </dgm:pt>
    <dgm:pt modelId="{71F187AE-BCCE-4DFC-A937-AC3DC8F547FD}" type="pres">
      <dgm:prSet presAssocID="{500DB638-CE25-47CC-A096-750F5C4020B9}" presName="arrowAndChildren" presStyleCnt="0"/>
      <dgm:spPr/>
      <dgm:t>
        <a:bodyPr/>
        <a:lstStyle/>
        <a:p>
          <a:endParaRPr lang="ru-RU"/>
        </a:p>
      </dgm:t>
    </dgm:pt>
    <dgm:pt modelId="{E3C43E5E-97FA-43AE-9B31-C362C9626C34}" type="pres">
      <dgm:prSet presAssocID="{500DB638-CE25-47CC-A096-750F5C4020B9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34EE0529-C8AC-4B3A-B71E-B8995E719A0E}" srcId="{940A45EC-3431-4CEF-A26A-F3D38DEE475B}" destId="{500DB638-CE25-47CC-A096-750F5C4020B9}" srcOrd="0" destOrd="0" parTransId="{BCFE5C88-180A-4A4A-A80C-27693F4FC17D}" sibTransId="{58331E9C-03A7-4D43-BBB2-891877EB396E}"/>
    <dgm:cxn modelId="{A396468F-2633-4DCD-BBFE-11B6846C3EEA}" type="presOf" srcId="{6AAFF768-5DCB-43B2-AB0E-4718C656439E}" destId="{04FDD3EE-4A83-41DA-BFC8-80DBC87C9BFE}" srcOrd="0" destOrd="0" presId="urn:microsoft.com/office/officeart/2005/8/layout/process4"/>
    <dgm:cxn modelId="{FD476967-2C99-4C6A-A9E8-C18916AAE9E7}" type="presOf" srcId="{500DB638-CE25-47CC-A096-750F5C4020B9}" destId="{E3C43E5E-97FA-43AE-9B31-C362C9626C34}" srcOrd="0" destOrd="0" presId="urn:microsoft.com/office/officeart/2005/8/layout/process4"/>
    <dgm:cxn modelId="{BFD74B4D-CD07-46C3-A718-50BAC7DF38B7}" type="presOf" srcId="{940A45EC-3431-4CEF-A26A-F3D38DEE475B}" destId="{19C2658B-08FE-4D91-A807-1E38B01F8B4F}" srcOrd="0" destOrd="0" presId="urn:microsoft.com/office/officeart/2005/8/layout/process4"/>
    <dgm:cxn modelId="{3BBBB858-058E-4518-BE06-9E4CD9E36953}" srcId="{940A45EC-3431-4CEF-A26A-F3D38DEE475B}" destId="{3A3C4D52-19F0-4D9C-91CF-D6DF39EC5303}" srcOrd="4" destOrd="0" parTransId="{756BF03F-F035-4013-9B4B-C02154AD9096}" sibTransId="{8333D7FE-829B-4043-928C-1B2A7D6B484B}"/>
    <dgm:cxn modelId="{50BE3476-C252-49BC-9C07-525BEA79D7CA}" type="presOf" srcId="{D18AE2B3-8A2E-4024-BD27-DCF31E21B8F3}" destId="{48180A9D-B41E-450F-AA4A-C47878271C5D}" srcOrd="0" destOrd="0" presId="urn:microsoft.com/office/officeart/2005/8/layout/process4"/>
    <dgm:cxn modelId="{37505DFE-DE2D-4FF6-A0FF-7A028E58F303}" srcId="{940A45EC-3431-4CEF-A26A-F3D38DEE475B}" destId="{03DDDFCA-5A98-47E8-8738-8BC6FA62DE57}" srcOrd="5" destOrd="0" parTransId="{DDC759F3-52F8-4CDB-A998-63111B296860}" sibTransId="{CBFDA415-8C93-47B8-8C7E-9DE6AF3676D2}"/>
    <dgm:cxn modelId="{6DA9E525-5216-4F59-BD6D-53B899F37F71}" srcId="{940A45EC-3431-4CEF-A26A-F3D38DEE475B}" destId="{B28E9D5C-22FF-4661-BA71-0CF6CE14E316}" srcOrd="2" destOrd="0" parTransId="{036CD429-2A46-4C3B-B9EE-7DAFF63194CA}" sibTransId="{A46269B1-3848-4917-9945-C8E4EBDBE1BB}"/>
    <dgm:cxn modelId="{80CC2A9C-4F1A-4C58-A87D-EC0ECC88016A}" srcId="{940A45EC-3431-4CEF-A26A-F3D38DEE475B}" destId="{D18AE2B3-8A2E-4024-BD27-DCF31E21B8F3}" srcOrd="3" destOrd="0" parTransId="{DF4D286A-820B-48CD-A640-B3ED00158024}" sibTransId="{489F0209-877F-4346-860F-D98465EFA42F}"/>
    <dgm:cxn modelId="{C579EAE3-B47D-4AB7-A540-0259432320AF}" srcId="{940A45EC-3431-4CEF-A26A-F3D38DEE475B}" destId="{6AAFF768-5DCB-43B2-AB0E-4718C656439E}" srcOrd="1" destOrd="0" parTransId="{828A09B1-9ED9-4E82-BA96-95FAD54F83EA}" sibTransId="{2271C24F-0007-4D89-B6DE-D4D7A0EA009E}"/>
    <dgm:cxn modelId="{3BC16AAB-7234-4559-AFFD-8AE49A1C4668}" type="presOf" srcId="{B28E9D5C-22FF-4661-BA71-0CF6CE14E316}" destId="{63287B82-4B2A-4E78-862A-1D52BFCBC31C}" srcOrd="0" destOrd="0" presId="urn:microsoft.com/office/officeart/2005/8/layout/process4"/>
    <dgm:cxn modelId="{ADA03F6D-5905-4C08-8EBE-0FE1A0FC3EA0}" type="presOf" srcId="{03DDDFCA-5A98-47E8-8738-8BC6FA62DE57}" destId="{FE2B901F-8835-4532-B724-FECEB9AA147F}" srcOrd="0" destOrd="0" presId="urn:microsoft.com/office/officeart/2005/8/layout/process4"/>
    <dgm:cxn modelId="{5E93ADB3-1003-4A26-89C9-405A23EDBF2E}" type="presOf" srcId="{3A3C4D52-19F0-4D9C-91CF-D6DF39EC5303}" destId="{467458FD-5678-420E-91C8-32C4EFB3B8CE}" srcOrd="0" destOrd="0" presId="urn:microsoft.com/office/officeart/2005/8/layout/process4"/>
    <dgm:cxn modelId="{26FBE7A3-5713-4DEF-9B1B-254044D240F4}" type="presParOf" srcId="{19C2658B-08FE-4D91-A807-1E38B01F8B4F}" destId="{13376476-A149-4D3F-9661-25BF460F4676}" srcOrd="0" destOrd="0" presId="urn:microsoft.com/office/officeart/2005/8/layout/process4"/>
    <dgm:cxn modelId="{1D35499C-0BDC-4627-99FD-3F5A83240619}" type="presParOf" srcId="{13376476-A149-4D3F-9661-25BF460F4676}" destId="{FE2B901F-8835-4532-B724-FECEB9AA147F}" srcOrd="0" destOrd="0" presId="urn:microsoft.com/office/officeart/2005/8/layout/process4"/>
    <dgm:cxn modelId="{942DDB95-31CF-4A90-994D-675D3DEBA376}" type="presParOf" srcId="{19C2658B-08FE-4D91-A807-1E38B01F8B4F}" destId="{590F8EFC-3D69-4302-845D-084B0F22B99E}" srcOrd="1" destOrd="0" presId="urn:microsoft.com/office/officeart/2005/8/layout/process4"/>
    <dgm:cxn modelId="{F40A4551-9E28-4D93-8AC1-DC9CADCB487B}" type="presParOf" srcId="{19C2658B-08FE-4D91-A807-1E38B01F8B4F}" destId="{DEFFD776-141D-4EC0-8D42-3FAAAAA9663A}" srcOrd="2" destOrd="0" presId="urn:microsoft.com/office/officeart/2005/8/layout/process4"/>
    <dgm:cxn modelId="{E446EEB0-3185-4BE3-A6B7-CCC25B5D28E6}" type="presParOf" srcId="{DEFFD776-141D-4EC0-8D42-3FAAAAA9663A}" destId="{467458FD-5678-420E-91C8-32C4EFB3B8CE}" srcOrd="0" destOrd="0" presId="urn:microsoft.com/office/officeart/2005/8/layout/process4"/>
    <dgm:cxn modelId="{96EF5B73-4623-47A8-B86D-85AC71E869A8}" type="presParOf" srcId="{19C2658B-08FE-4D91-A807-1E38B01F8B4F}" destId="{73134CE7-EA08-4810-A344-5AF480E715EE}" srcOrd="3" destOrd="0" presId="urn:microsoft.com/office/officeart/2005/8/layout/process4"/>
    <dgm:cxn modelId="{FEAFBEFB-2B86-4942-8528-3F6370870096}" type="presParOf" srcId="{19C2658B-08FE-4D91-A807-1E38B01F8B4F}" destId="{2E91422E-F1EB-483D-9D2C-003358BF74A9}" srcOrd="4" destOrd="0" presId="urn:microsoft.com/office/officeart/2005/8/layout/process4"/>
    <dgm:cxn modelId="{74CF1668-4B7F-4CD3-A080-B1F369149284}" type="presParOf" srcId="{2E91422E-F1EB-483D-9D2C-003358BF74A9}" destId="{48180A9D-B41E-450F-AA4A-C47878271C5D}" srcOrd="0" destOrd="0" presId="urn:microsoft.com/office/officeart/2005/8/layout/process4"/>
    <dgm:cxn modelId="{BA666D33-9ADE-45EA-A7FE-1BF223256A07}" type="presParOf" srcId="{19C2658B-08FE-4D91-A807-1E38B01F8B4F}" destId="{52F5EA5F-14D9-4370-AB41-9EE561C9E61E}" srcOrd="5" destOrd="0" presId="urn:microsoft.com/office/officeart/2005/8/layout/process4"/>
    <dgm:cxn modelId="{A8142423-CF13-4073-8CFD-3F813DF93DFB}" type="presParOf" srcId="{19C2658B-08FE-4D91-A807-1E38B01F8B4F}" destId="{7F86CDF6-5D10-4D3E-88BD-26A410567B87}" srcOrd="6" destOrd="0" presId="urn:microsoft.com/office/officeart/2005/8/layout/process4"/>
    <dgm:cxn modelId="{C5C211E6-5081-46D8-AB8A-DCE5C2D8C2FC}" type="presParOf" srcId="{7F86CDF6-5D10-4D3E-88BD-26A410567B87}" destId="{63287B82-4B2A-4E78-862A-1D52BFCBC31C}" srcOrd="0" destOrd="0" presId="urn:microsoft.com/office/officeart/2005/8/layout/process4"/>
    <dgm:cxn modelId="{8D28B852-780D-41B2-888D-EB301C3C4A43}" type="presParOf" srcId="{19C2658B-08FE-4D91-A807-1E38B01F8B4F}" destId="{3B77C69A-7440-4703-A43D-3B0A0191E1E4}" srcOrd="7" destOrd="0" presId="urn:microsoft.com/office/officeart/2005/8/layout/process4"/>
    <dgm:cxn modelId="{2B99E0A9-8992-43EB-BDD2-21A120788CBA}" type="presParOf" srcId="{19C2658B-08FE-4D91-A807-1E38B01F8B4F}" destId="{742C3D10-3460-4855-BCBA-AA71EF2FB9D5}" srcOrd="8" destOrd="0" presId="urn:microsoft.com/office/officeart/2005/8/layout/process4"/>
    <dgm:cxn modelId="{F3068C19-9455-46DC-A2D7-52A2EB90B892}" type="presParOf" srcId="{742C3D10-3460-4855-BCBA-AA71EF2FB9D5}" destId="{04FDD3EE-4A83-41DA-BFC8-80DBC87C9BFE}" srcOrd="0" destOrd="0" presId="urn:microsoft.com/office/officeart/2005/8/layout/process4"/>
    <dgm:cxn modelId="{89A84684-5977-4DDF-A59F-18EC278A3A54}" type="presParOf" srcId="{19C2658B-08FE-4D91-A807-1E38B01F8B4F}" destId="{ED3FAD97-C4F8-48F4-9B22-F44CAFC5DFE6}" srcOrd="9" destOrd="0" presId="urn:microsoft.com/office/officeart/2005/8/layout/process4"/>
    <dgm:cxn modelId="{3DCE6F35-1E85-437F-9488-A8C27C177158}" type="presParOf" srcId="{19C2658B-08FE-4D91-A807-1E38B01F8B4F}" destId="{71F187AE-BCCE-4DFC-A937-AC3DC8F547FD}" srcOrd="10" destOrd="0" presId="urn:microsoft.com/office/officeart/2005/8/layout/process4"/>
    <dgm:cxn modelId="{61F9908A-12AF-4BD3-AE07-1AFB60D8FCF1}" type="presParOf" srcId="{71F187AE-BCCE-4DFC-A937-AC3DC8F547FD}" destId="{E3C43E5E-97FA-43AE-9B31-C362C9626C34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6906265-B219-41C2-B5BD-F6F4DC18F603}" type="doc">
      <dgm:prSet loTypeId="urn:microsoft.com/office/officeart/2005/8/layout/hList6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65A8E6E-60D3-4E15-B846-E28336A5A87B}">
      <dgm:prSet custT="1"/>
      <dgm:spPr/>
      <dgm:t>
        <a:bodyPr/>
        <a:lstStyle/>
        <a:p>
          <a:pPr rtl="0"/>
          <a:endParaRPr lang="uk-UA" sz="2000" b="1" dirty="0" smtClean="0">
            <a:latin typeface="Verdana" pitchFamily="34" charset="0"/>
          </a:endParaRPr>
        </a:p>
        <a:p>
          <a:pPr rtl="0"/>
          <a:r>
            <a:rPr lang="uk-UA" sz="2000" b="1" dirty="0" smtClean="0">
              <a:latin typeface="Verdana" pitchFamily="34" charset="0"/>
            </a:rPr>
            <a:t>Напрямки роботи</a:t>
          </a:r>
          <a:r>
            <a:rPr lang="ru-RU" sz="2000" b="1" dirty="0" smtClean="0">
              <a:latin typeface="Verdana" pitchFamily="34" charset="0"/>
            </a:rPr>
            <a:t/>
          </a:r>
          <a:br>
            <a:rPr lang="ru-RU" sz="2000" b="1" dirty="0" smtClean="0">
              <a:latin typeface="Verdana" pitchFamily="34" charset="0"/>
            </a:rPr>
          </a:br>
          <a:endParaRPr lang="ru-RU" sz="2000" b="1" dirty="0">
            <a:latin typeface="Verdana" pitchFamily="34" charset="0"/>
          </a:endParaRPr>
        </a:p>
      </dgm:t>
    </dgm:pt>
    <dgm:pt modelId="{F9EE6255-7610-440A-8197-A7613554147E}" type="parTrans" cxnId="{7134161E-29FC-4644-B732-14D7FB27149F}">
      <dgm:prSet/>
      <dgm:spPr/>
      <dgm:t>
        <a:bodyPr/>
        <a:lstStyle/>
        <a:p>
          <a:endParaRPr lang="ru-RU"/>
        </a:p>
      </dgm:t>
    </dgm:pt>
    <dgm:pt modelId="{7F02AA7C-5714-44BE-89E8-4A4C02889F38}" type="sibTrans" cxnId="{7134161E-29FC-4644-B732-14D7FB27149F}">
      <dgm:prSet/>
      <dgm:spPr/>
      <dgm:t>
        <a:bodyPr/>
        <a:lstStyle/>
        <a:p>
          <a:endParaRPr lang="ru-RU"/>
        </a:p>
      </dgm:t>
    </dgm:pt>
    <dgm:pt modelId="{E0AD0C87-515D-4C33-B63F-66A70D94AA79}" type="pres">
      <dgm:prSet presAssocID="{C6906265-B219-41C2-B5BD-F6F4DC18F6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55B0EC-7CD8-4848-BE45-B0C41144181C}" type="pres">
      <dgm:prSet presAssocID="{D65A8E6E-60D3-4E15-B846-E28336A5A87B}" presName="node" presStyleLbl="node1" presStyleIdx="0" presStyleCnt="1" custAng="0" custLinFactNeighborX="-2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17656-A8D1-4144-8C1A-2BC0517C6147}" type="presOf" srcId="{D65A8E6E-60D3-4E15-B846-E28336A5A87B}" destId="{3D55B0EC-7CD8-4848-BE45-B0C41144181C}" srcOrd="0" destOrd="0" presId="urn:microsoft.com/office/officeart/2005/8/layout/hList6"/>
    <dgm:cxn modelId="{15D9DE4B-1DD9-4648-87F2-8D9868229974}" type="presOf" srcId="{C6906265-B219-41C2-B5BD-F6F4DC18F603}" destId="{E0AD0C87-515D-4C33-B63F-66A70D94AA79}" srcOrd="0" destOrd="0" presId="urn:microsoft.com/office/officeart/2005/8/layout/hList6"/>
    <dgm:cxn modelId="{7134161E-29FC-4644-B732-14D7FB27149F}" srcId="{C6906265-B219-41C2-B5BD-F6F4DC18F603}" destId="{D65A8E6E-60D3-4E15-B846-E28336A5A87B}" srcOrd="0" destOrd="0" parTransId="{F9EE6255-7610-440A-8197-A7613554147E}" sibTransId="{7F02AA7C-5714-44BE-89E8-4A4C02889F38}"/>
    <dgm:cxn modelId="{104311F0-8479-4F7B-8978-D7262ADA9AEF}" type="presParOf" srcId="{E0AD0C87-515D-4C33-B63F-66A70D94AA79}" destId="{3D55B0EC-7CD8-4848-BE45-B0C41144181C}" srcOrd="0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0B2E148-77B5-43C3-B0CF-662666F7AAA7}" type="doc">
      <dgm:prSet loTypeId="urn:microsoft.com/office/officeart/2005/8/layout/hList6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DC7AF2C-CC9B-48C6-94E5-112AFF146B6A}">
      <dgm:prSet custT="1"/>
      <dgm:spPr/>
      <dgm:t>
        <a:bodyPr/>
        <a:lstStyle/>
        <a:p>
          <a:pPr algn="ctr" rtl="0"/>
          <a:endParaRPr lang="ru-RU" sz="3200" b="1" dirty="0" smtClean="0">
            <a:latin typeface="Verdana" pitchFamily="34" charset="0"/>
          </a:endParaRPr>
        </a:p>
        <a:p>
          <a:pPr algn="ctr" rtl="0"/>
          <a:r>
            <a:rPr lang="ru-RU" sz="3200" b="1" dirty="0" err="1" smtClean="0">
              <a:latin typeface="Verdana" pitchFamily="34" charset="0"/>
            </a:rPr>
            <a:t>Позакласна</a:t>
          </a:r>
          <a:r>
            <a:rPr lang="ru-RU" sz="3200" b="1" dirty="0" smtClean="0">
              <a:latin typeface="Verdana" pitchFamily="34" charset="0"/>
            </a:rPr>
            <a:t> робота</a:t>
          </a:r>
          <a:br>
            <a:rPr lang="ru-RU" sz="3200" b="1" dirty="0" smtClean="0">
              <a:latin typeface="Verdana" pitchFamily="34" charset="0"/>
            </a:rPr>
          </a:br>
          <a:endParaRPr lang="ru-RU" sz="3200" dirty="0">
            <a:latin typeface="Verdana" pitchFamily="34" charset="0"/>
          </a:endParaRPr>
        </a:p>
      </dgm:t>
    </dgm:pt>
    <dgm:pt modelId="{A6D0F05B-FFC3-40D5-9330-49439EEF05EF}" type="parTrans" cxnId="{3F9723E3-5E4F-4DC9-95F5-5772FDAE22B0}">
      <dgm:prSet/>
      <dgm:spPr/>
      <dgm:t>
        <a:bodyPr/>
        <a:lstStyle/>
        <a:p>
          <a:endParaRPr lang="ru-RU"/>
        </a:p>
      </dgm:t>
    </dgm:pt>
    <dgm:pt modelId="{9D7D9ECB-E1AD-4625-8694-57087404EE2B}" type="sibTrans" cxnId="{3F9723E3-5E4F-4DC9-95F5-5772FDAE22B0}">
      <dgm:prSet/>
      <dgm:spPr/>
      <dgm:t>
        <a:bodyPr/>
        <a:lstStyle/>
        <a:p>
          <a:endParaRPr lang="ru-RU"/>
        </a:p>
      </dgm:t>
    </dgm:pt>
    <dgm:pt modelId="{255855F6-6D0E-442F-A8D4-1058F68C6D4F}" type="pres">
      <dgm:prSet presAssocID="{60B2E148-77B5-43C3-B0CF-662666F7AA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30169C-F270-41B3-B6C2-2A7C007EF856}" type="pres">
      <dgm:prSet presAssocID="{BDC7AF2C-CC9B-48C6-94E5-112AFF146B6A}" presName="node" presStyleLbl="node1" presStyleIdx="0" presStyleCnt="1" custAng="0" custLinFactNeighborX="-3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DF9640-5C28-489C-85CF-CB3CA644D844}" type="presOf" srcId="{BDC7AF2C-CC9B-48C6-94E5-112AFF146B6A}" destId="{3C30169C-F270-41B3-B6C2-2A7C007EF856}" srcOrd="0" destOrd="0" presId="urn:microsoft.com/office/officeart/2005/8/layout/hList6"/>
    <dgm:cxn modelId="{84BADC2D-55CA-4C9A-9CAE-76ADF05F7FF3}" type="presOf" srcId="{60B2E148-77B5-43C3-B0CF-662666F7AAA7}" destId="{255855F6-6D0E-442F-A8D4-1058F68C6D4F}" srcOrd="0" destOrd="0" presId="urn:microsoft.com/office/officeart/2005/8/layout/hList6"/>
    <dgm:cxn modelId="{3F9723E3-5E4F-4DC9-95F5-5772FDAE22B0}" srcId="{60B2E148-77B5-43C3-B0CF-662666F7AAA7}" destId="{BDC7AF2C-CC9B-48C6-94E5-112AFF146B6A}" srcOrd="0" destOrd="0" parTransId="{A6D0F05B-FFC3-40D5-9330-49439EEF05EF}" sibTransId="{9D7D9ECB-E1AD-4625-8694-57087404EE2B}"/>
    <dgm:cxn modelId="{C5313CDC-4351-46BE-B55F-57582040EF0B}" type="presParOf" srcId="{255855F6-6D0E-442F-A8D4-1058F68C6D4F}" destId="{3C30169C-F270-41B3-B6C2-2A7C007EF856}" srcOrd="0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CB96C95-9064-4F0E-90CF-224E99A73612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83B7F87-F2BF-4E42-AD8A-B393D0C21B96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>
            <a:lnSpc>
              <a:spcPct val="100000"/>
            </a:lnSpc>
          </a:pPr>
          <a:r>
            <a:rPr lang="ru-RU" b="1" dirty="0" err="1" smtClean="0"/>
            <a:t>Позакласна</a:t>
          </a:r>
          <a:r>
            <a:rPr lang="ru-RU" b="1" dirty="0" smtClean="0"/>
            <a:t> робота </a:t>
          </a:r>
          <a:r>
            <a:rPr lang="ru-RU" b="1" dirty="0" err="1" smtClean="0"/>
            <a:t>дозволяє</a:t>
          </a:r>
          <a:r>
            <a:rPr lang="ru-RU" b="1" dirty="0" smtClean="0"/>
            <a:t> </a:t>
          </a:r>
          <a:r>
            <a:rPr lang="ru-RU" b="1" dirty="0" err="1" smtClean="0"/>
            <a:t>поширити</a:t>
          </a:r>
          <a:r>
            <a:rPr lang="ru-RU" b="1" dirty="0" smtClean="0"/>
            <a:t> </a:t>
          </a:r>
          <a:r>
            <a:rPr lang="ru-RU" b="1" dirty="0" err="1" smtClean="0"/>
            <a:t>і</a:t>
          </a:r>
          <a:r>
            <a:rPr lang="ru-RU" b="1" dirty="0" smtClean="0"/>
            <a:t> </a:t>
          </a:r>
          <a:r>
            <a:rPr lang="ru-RU" b="1" dirty="0" err="1" smtClean="0"/>
            <a:t>поглибити</a:t>
          </a:r>
          <a:r>
            <a:rPr lang="ru-RU" b="1" dirty="0" smtClean="0"/>
            <a:t> </a:t>
          </a:r>
          <a:r>
            <a:rPr lang="ru-RU" b="1" dirty="0" err="1" smtClean="0"/>
            <a:t>знання</a:t>
          </a:r>
          <a:r>
            <a:rPr lang="ru-RU" b="1" dirty="0" smtClean="0"/>
            <a:t> </a:t>
          </a:r>
          <a:r>
            <a:rPr lang="ru-RU" b="1" dirty="0" err="1" smtClean="0"/>
            <a:t>учн</a:t>
          </a:r>
          <a:r>
            <a:rPr lang="uk-UA" b="1" dirty="0" err="1" smtClean="0"/>
            <a:t>ів</a:t>
          </a:r>
          <a:r>
            <a:rPr lang="ru-RU" b="1" dirty="0" smtClean="0"/>
            <a:t>, </a:t>
          </a:r>
          <a:r>
            <a:rPr lang="ru-RU" b="1" dirty="0" err="1" smtClean="0"/>
            <a:t>зміцнити</a:t>
          </a:r>
          <a:r>
            <a:rPr lang="ru-RU" b="1" dirty="0" smtClean="0"/>
            <a:t> </a:t>
          </a:r>
          <a:r>
            <a:rPr lang="ru-RU" b="1" dirty="0" err="1" smtClean="0"/>
            <a:t>набуті</a:t>
          </a:r>
          <a:r>
            <a:rPr lang="ru-RU" b="1" dirty="0" smtClean="0"/>
            <a:t> на уроках </a:t>
          </a:r>
          <a:r>
            <a:rPr lang="ru-RU" b="1" dirty="0" err="1" smtClean="0"/>
            <a:t>навички</a:t>
          </a:r>
          <a:r>
            <a:rPr lang="ru-RU" b="1" dirty="0" smtClean="0"/>
            <a:t> та </a:t>
          </a:r>
          <a:r>
            <a:rPr lang="ru-RU" b="1" dirty="0" err="1" smtClean="0"/>
            <a:t>вміння</a:t>
          </a:r>
          <a:r>
            <a:rPr lang="ru-RU" b="1" dirty="0" smtClean="0"/>
            <a:t>, </a:t>
          </a:r>
          <a:r>
            <a:rPr lang="ru-RU" b="1" dirty="0" err="1" smtClean="0"/>
            <a:t>розвинути</a:t>
          </a:r>
          <a:r>
            <a:rPr lang="ru-RU" b="1" dirty="0" smtClean="0"/>
            <a:t> </a:t>
          </a:r>
          <a:r>
            <a:rPr lang="ru-RU" b="1" dirty="0" err="1" smtClean="0"/>
            <a:t>здібності</a:t>
          </a:r>
          <a:r>
            <a:rPr lang="ru-RU" b="1" dirty="0" smtClean="0"/>
            <a:t> </a:t>
          </a:r>
          <a:r>
            <a:rPr lang="ru-RU" b="1" dirty="0" err="1" smtClean="0"/>
            <a:t>дітей</a:t>
          </a:r>
          <a:r>
            <a:rPr lang="ru-RU" b="1" dirty="0" smtClean="0"/>
            <a:t>, </a:t>
          </a:r>
          <a:r>
            <a:rPr lang="ru-RU" b="1" dirty="0" err="1" smtClean="0"/>
            <a:t>задовільнити</a:t>
          </a:r>
          <a:r>
            <a:rPr lang="ru-RU" b="1" dirty="0" smtClean="0"/>
            <a:t> </a:t>
          </a:r>
          <a:r>
            <a:rPr lang="ru-RU" b="1" dirty="0" err="1" smtClean="0"/>
            <a:t>їх</a:t>
          </a:r>
          <a:r>
            <a:rPr lang="ru-RU" b="1" dirty="0" smtClean="0"/>
            <a:t>, </a:t>
          </a:r>
          <a:r>
            <a:rPr lang="ru-RU" b="1" dirty="0" err="1" smtClean="0"/>
            <a:t>різнобічні</a:t>
          </a:r>
          <a:r>
            <a:rPr lang="ru-RU" b="1" dirty="0" smtClean="0"/>
            <a:t> </a:t>
          </a:r>
          <a:r>
            <a:rPr lang="ru-RU" b="1" dirty="0" err="1" smtClean="0"/>
            <a:t>інтереси</a:t>
          </a:r>
          <a:r>
            <a:rPr lang="ru-RU" b="1" dirty="0" smtClean="0"/>
            <a:t>, </a:t>
          </a:r>
          <a:r>
            <a:rPr lang="ru-RU" b="1" dirty="0" err="1" smtClean="0"/>
            <a:t>сформувати</a:t>
          </a:r>
          <a:r>
            <a:rPr lang="ru-RU" b="1" dirty="0" smtClean="0"/>
            <a:t> </a:t>
          </a:r>
          <a:r>
            <a:rPr lang="ru-RU" b="1" dirty="0" err="1" smtClean="0"/>
            <a:t>самостійність</a:t>
          </a:r>
          <a:r>
            <a:rPr lang="ru-RU" b="1" dirty="0" smtClean="0"/>
            <a:t>, </a:t>
          </a:r>
          <a:r>
            <a:rPr lang="ru-RU" b="1" dirty="0" err="1" smtClean="0"/>
            <a:t>організувати</a:t>
          </a:r>
          <a:r>
            <a:rPr lang="ru-RU" b="1" dirty="0" smtClean="0"/>
            <a:t> </a:t>
          </a:r>
          <a:r>
            <a:rPr lang="ru-RU" b="1" dirty="0" err="1" smtClean="0"/>
            <a:t>практичну</a:t>
          </a:r>
          <a:r>
            <a:rPr lang="ru-RU" b="1" dirty="0" smtClean="0"/>
            <a:t> </a:t>
          </a:r>
          <a:r>
            <a:rPr lang="ru-RU" b="1" dirty="0" err="1" smtClean="0"/>
            <a:t>суспільно</a:t>
          </a:r>
          <a:r>
            <a:rPr lang="ru-RU" b="1" dirty="0" smtClean="0"/>
            <a:t> </a:t>
          </a:r>
          <a:r>
            <a:rPr lang="ru-RU" b="1" dirty="0" err="1" smtClean="0"/>
            <a:t>корисну</a:t>
          </a:r>
          <a:r>
            <a:rPr lang="ru-RU" b="1" dirty="0" smtClean="0"/>
            <a:t> </a:t>
          </a:r>
          <a:r>
            <a:rPr lang="ru-RU" b="1" dirty="0" err="1" smtClean="0"/>
            <a:t>діяльність</a:t>
          </a:r>
          <a:r>
            <a:rPr lang="ru-RU" b="1" dirty="0" smtClean="0"/>
            <a:t>, </a:t>
          </a:r>
          <a:r>
            <a:rPr lang="ru-RU" b="1" dirty="0" err="1" smtClean="0"/>
            <a:t>дозвілля</a:t>
          </a:r>
          <a:r>
            <a:rPr lang="ru-RU" b="1" dirty="0" smtClean="0"/>
            <a:t>. </a:t>
          </a:r>
          <a:endParaRPr lang="ru-RU" dirty="0"/>
        </a:p>
      </dgm:t>
    </dgm:pt>
    <dgm:pt modelId="{F370D41F-1030-4BDA-ABCA-16B672A9B805}" type="sibTrans" cxnId="{8594A060-F86C-4F5B-AE9E-645F4555CC8C}">
      <dgm:prSet/>
      <dgm:spPr/>
      <dgm:t>
        <a:bodyPr/>
        <a:lstStyle/>
        <a:p>
          <a:endParaRPr lang="ru-RU"/>
        </a:p>
      </dgm:t>
    </dgm:pt>
    <dgm:pt modelId="{6DF85C35-8EE6-4DE9-B272-9A1F106B2DEC}" type="parTrans" cxnId="{8594A060-F86C-4F5B-AE9E-645F4555CC8C}">
      <dgm:prSet/>
      <dgm:spPr/>
      <dgm:t>
        <a:bodyPr/>
        <a:lstStyle/>
        <a:p>
          <a:endParaRPr lang="ru-RU"/>
        </a:p>
      </dgm:t>
    </dgm:pt>
    <dgm:pt modelId="{06177454-09CA-4CF4-8291-A7F4F6B80E20}" type="pres">
      <dgm:prSet presAssocID="{4CB96C95-9064-4F0E-90CF-224E99A736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AD5704-7144-4734-B6F7-CDC2F7640051}" type="pres">
      <dgm:prSet presAssocID="{483B7F87-F2BF-4E42-AD8A-B393D0C21B9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56CC0F-2131-4AD9-8C2B-7359314A82A6}" type="presOf" srcId="{4CB96C95-9064-4F0E-90CF-224E99A73612}" destId="{06177454-09CA-4CF4-8291-A7F4F6B80E20}" srcOrd="0" destOrd="0" presId="urn:microsoft.com/office/officeart/2005/8/layout/vList2"/>
    <dgm:cxn modelId="{8594A060-F86C-4F5B-AE9E-645F4555CC8C}" srcId="{4CB96C95-9064-4F0E-90CF-224E99A73612}" destId="{483B7F87-F2BF-4E42-AD8A-B393D0C21B96}" srcOrd="0" destOrd="0" parTransId="{6DF85C35-8EE6-4DE9-B272-9A1F106B2DEC}" sibTransId="{F370D41F-1030-4BDA-ABCA-16B672A9B805}"/>
    <dgm:cxn modelId="{BD9D1CC4-A48B-418C-BCD6-6BCE1D4B9420}" type="presOf" srcId="{483B7F87-F2BF-4E42-AD8A-B393D0C21B96}" destId="{6AAD5704-7144-4734-B6F7-CDC2F7640051}" srcOrd="0" destOrd="0" presId="urn:microsoft.com/office/officeart/2005/8/layout/vList2"/>
    <dgm:cxn modelId="{0B02FF5B-B005-4E4D-93ED-358EE1F7E4E6}" type="presParOf" srcId="{06177454-09CA-4CF4-8291-A7F4F6B80E20}" destId="{6AAD5704-7144-4734-B6F7-CDC2F7640051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D9B9E1-795A-4977-B5D0-A9BC8C93B8F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007B38C-B338-400E-A9D0-C3748E772F67}">
      <dgm:prSet/>
      <dgm:spPr/>
      <dgm:t>
        <a:bodyPr/>
        <a:lstStyle/>
        <a:p>
          <a:pPr rtl="0"/>
          <a:r>
            <a:rPr lang="ru-RU" b="1" dirty="0" smtClean="0"/>
            <a:t>Мета </a:t>
          </a:r>
          <a:r>
            <a:rPr lang="ru-RU" b="1" dirty="0" err="1" smtClean="0"/>
            <a:t>створення</a:t>
          </a:r>
          <a:r>
            <a:rPr lang="ru-RU" b="1" dirty="0" smtClean="0"/>
            <a:t> </a:t>
          </a:r>
          <a:r>
            <a:rPr lang="ru-RU" b="1" dirty="0" err="1" smtClean="0"/>
            <a:t>портфоліо</a:t>
          </a:r>
          <a:r>
            <a:rPr lang="ru-RU" dirty="0" smtClean="0"/>
            <a:t> - </a:t>
          </a:r>
          <a:r>
            <a:rPr lang="ru-RU" dirty="0" err="1" smtClean="0"/>
            <a:t>визначення</a:t>
          </a:r>
          <a:r>
            <a:rPr lang="ru-RU" dirty="0" smtClean="0"/>
            <a:t> </a:t>
          </a:r>
          <a:r>
            <a:rPr lang="ru-RU" dirty="0" err="1" smtClean="0"/>
            <a:t>динаміки</a:t>
          </a:r>
          <a:r>
            <a:rPr lang="ru-RU" dirty="0" smtClean="0"/>
            <a:t> </a:t>
          </a:r>
          <a:r>
            <a:rPr lang="ru-RU" dirty="0" err="1" smtClean="0"/>
            <a:t>значимих</a:t>
          </a:r>
          <a:r>
            <a:rPr lang="ru-RU" dirty="0" smtClean="0"/>
            <a:t> </a:t>
          </a:r>
          <a:r>
            <a:rPr lang="ru-RU" dirty="0" err="1" smtClean="0"/>
            <a:t>самоосвітніх</a:t>
          </a:r>
          <a:r>
            <a:rPr lang="ru-RU" dirty="0" smtClean="0"/>
            <a:t> </a:t>
          </a:r>
          <a:r>
            <a:rPr lang="ru-RU" dirty="0" err="1" smtClean="0"/>
            <a:t>результатів</a:t>
          </a:r>
          <a:r>
            <a:rPr lang="ru-RU" dirty="0" smtClean="0"/>
            <a:t> у </a:t>
          </a:r>
          <a:r>
            <a:rPr lang="ru-RU" dirty="0" err="1" smtClean="0"/>
            <a:t>цілому</a:t>
          </a:r>
          <a:r>
            <a:rPr lang="ru-RU" dirty="0" smtClean="0"/>
            <a:t>, </a:t>
          </a:r>
          <a:r>
            <a:rPr lang="ru-RU" dirty="0" err="1" smtClean="0"/>
            <a:t>забезпечення</a:t>
          </a:r>
          <a:r>
            <a:rPr lang="ru-RU" dirty="0" smtClean="0"/>
            <a:t> </a:t>
          </a:r>
          <a:r>
            <a:rPr lang="ru-RU" dirty="0" err="1" smtClean="0"/>
            <a:t>відслідковування</a:t>
          </a:r>
          <a:r>
            <a:rPr lang="ru-RU" dirty="0" smtClean="0"/>
            <a:t> </a:t>
          </a:r>
          <a:r>
            <a:rPr lang="ru-RU" dirty="0" err="1" smtClean="0"/>
            <a:t>індивідуального</a:t>
          </a:r>
          <a:r>
            <a:rPr lang="ru-RU" dirty="0" smtClean="0"/>
            <a:t> </a:t>
          </a:r>
          <a:r>
            <a:rPr lang="ru-RU" dirty="0" err="1" smtClean="0"/>
            <a:t>прогресу</a:t>
          </a:r>
          <a:r>
            <a:rPr lang="ru-RU" dirty="0" smtClean="0"/>
            <a:t> як </a:t>
          </a:r>
          <a:r>
            <a:rPr lang="ru-RU" dirty="0" err="1" smtClean="0"/>
            <a:t>викладача</a:t>
          </a:r>
          <a:r>
            <a:rPr lang="ru-RU" dirty="0" smtClean="0"/>
            <a:t> в широкому </a:t>
          </a:r>
          <a:r>
            <a:rPr lang="ru-RU" dirty="0" err="1" smtClean="0"/>
            <a:t>освітньому</a:t>
          </a:r>
          <a:r>
            <a:rPr lang="ru-RU" dirty="0" smtClean="0"/>
            <a:t> </a:t>
          </a:r>
          <a:r>
            <a:rPr lang="ru-RU" dirty="0" err="1" smtClean="0"/>
            <a:t>контексті</a:t>
          </a:r>
          <a:r>
            <a:rPr lang="ru-RU" dirty="0" smtClean="0"/>
            <a:t>, </a:t>
          </a:r>
          <a:r>
            <a:rPr lang="ru-RU" dirty="0" err="1" smtClean="0"/>
            <a:t>демонстрація</a:t>
          </a:r>
          <a:r>
            <a:rPr lang="ru-RU" dirty="0" smtClean="0"/>
            <a:t> </a:t>
          </a:r>
          <a:r>
            <a:rPr lang="ru-RU" dirty="0" err="1" smtClean="0"/>
            <a:t>моїх</a:t>
          </a:r>
          <a:r>
            <a:rPr lang="ru-RU" dirty="0" smtClean="0"/>
            <a:t> </a:t>
          </a:r>
          <a:r>
            <a:rPr lang="ru-RU" dirty="0" err="1" smtClean="0"/>
            <a:t>здібності</a:t>
          </a:r>
          <a:r>
            <a:rPr lang="ru-RU" dirty="0" smtClean="0"/>
            <a:t> до практичного </a:t>
          </a:r>
          <a:r>
            <a:rPr lang="ru-RU" dirty="0" err="1" smtClean="0"/>
            <a:t>застосування</a:t>
          </a:r>
          <a:r>
            <a:rPr lang="ru-RU" dirty="0" smtClean="0"/>
            <a:t> </a:t>
          </a:r>
          <a:r>
            <a:rPr lang="ru-RU" dirty="0" err="1" smtClean="0"/>
            <a:t>освітніх</a:t>
          </a:r>
          <a:r>
            <a:rPr lang="ru-RU" dirty="0" smtClean="0"/>
            <a:t> </a:t>
          </a:r>
          <a:r>
            <a:rPr lang="ru-RU" dirty="0" err="1" smtClean="0"/>
            <a:t>надбань</a:t>
          </a:r>
          <a:r>
            <a:rPr lang="ru-RU" dirty="0" smtClean="0"/>
            <a:t>.</a:t>
          </a:r>
          <a:endParaRPr lang="ru-RU" dirty="0"/>
        </a:p>
      </dgm:t>
    </dgm:pt>
    <dgm:pt modelId="{208A74E2-795D-4EC2-9C53-8156A1061A4B}" type="parTrans" cxnId="{A5625B7A-6694-4171-B4AB-A168DD5292B6}">
      <dgm:prSet/>
      <dgm:spPr/>
      <dgm:t>
        <a:bodyPr/>
        <a:lstStyle/>
        <a:p>
          <a:endParaRPr lang="ru-RU"/>
        </a:p>
      </dgm:t>
    </dgm:pt>
    <dgm:pt modelId="{8890DBA4-2BFB-4869-AA3E-ABEB5E48DF5E}" type="sibTrans" cxnId="{A5625B7A-6694-4171-B4AB-A168DD5292B6}">
      <dgm:prSet/>
      <dgm:spPr/>
      <dgm:t>
        <a:bodyPr/>
        <a:lstStyle/>
        <a:p>
          <a:endParaRPr lang="ru-RU"/>
        </a:p>
      </dgm:t>
    </dgm:pt>
    <dgm:pt modelId="{74A060D0-42CC-4D2F-864A-101D2CC011A9}">
      <dgm:prSet/>
      <dgm:spPr/>
      <dgm:t>
        <a:bodyPr/>
        <a:lstStyle/>
        <a:p>
          <a:pPr rtl="0"/>
          <a:r>
            <a:rPr lang="ru-RU" dirty="0" err="1" smtClean="0"/>
            <a:t>Портфоліо</a:t>
          </a:r>
          <a:r>
            <a:rPr lang="ru-RU" dirty="0" smtClean="0"/>
            <a:t> </a:t>
          </a:r>
          <a:r>
            <a:rPr lang="ru-RU" dirty="0" err="1" smtClean="0"/>
            <a:t>дозволяє</a:t>
          </a:r>
          <a:r>
            <a:rPr lang="ru-RU" dirty="0" smtClean="0"/>
            <a:t> </a:t>
          </a:r>
          <a:r>
            <a:rPr lang="ru-RU" dirty="0" err="1" smtClean="0"/>
            <a:t>вирішити</a:t>
          </a:r>
          <a:r>
            <a:rPr lang="ru-RU" dirty="0" smtClean="0"/>
            <a:t> ряд </a:t>
          </a:r>
          <a:r>
            <a:rPr lang="ru-RU" i="1" dirty="0" err="1" smtClean="0"/>
            <a:t>завдань</a:t>
          </a:r>
          <a:r>
            <a:rPr lang="ru-RU" i="1" dirty="0" smtClean="0"/>
            <a:t> </a:t>
          </a:r>
          <a:r>
            <a:rPr lang="ru-RU" i="1" dirty="0" err="1" smtClean="0"/>
            <a:t>методичної</a:t>
          </a:r>
          <a:r>
            <a:rPr lang="ru-RU" i="1" dirty="0" smtClean="0"/>
            <a:t> </a:t>
          </a:r>
          <a:r>
            <a:rPr lang="ru-RU" i="1" dirty="0" err="1" smtClean="0"/>
            <a:t>роботи</a:t>
          </a:r>
          <a:r>
            <a:rPr lang="ru-RU" dirty="0" smtClean="0"/>
            <a:t>:</a:t>
          </a:r>
          <a:endParaRPr lang="ru-RU" dirty="0"/>
        </a:p>
      </dgm:t>
    </dgm:pt>
    <dgm:pt modelId="{4E1711E0-BA7C-4B24-B6D0-72F88E7EEA2F}" type="parTrans" cxnId="{2954C10F-5215-4F80-A342-D6A2AFB029B9}">
      <dgm:prSet/>
      <dgm:spPr/>
      <dgm:t>
        <a:bodyPr/>
        <a:lstStyle/>
        <a:p>
          <a:endParaRPr lang="ru-RU"/>
        </a:p>
      </dgm:t>
    </dgm:pt>
    <dgm:pt modelId="{F45F7471-A5C1-4F16-BFB7-793D436EECB3}" type="sibTrans" cxnId="{2954C10F-5215-4F80-A342-D6A2AFB029B9}">
      <dgm:prSet/>
      <dgm:spPr/>
      <dgm:t>
        <a:bodyPr/>
        <a:lstStyle/>
        <a:p>
          <a:endParaRPr lang="ru-RU"/>
        </a:p>
      </dgm:t>
    </dgm:pt>
    <dgm:pt modelId="{343EBE97-B6AA-4D02-B5B2-0F2D99F8C790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розвинути</a:t>
          </a:r>
          <a:r>
            <a:rPr lang="ru-RU" dirty="0" smtClean="0"/>
            <a:t> </a:t>
          </a:r>
          <a:r>
            <a:rPr lang="ru-RU" dirty="0" err="1" smtClean="0"/>
            <a:t>і</a:t>
          </a:r>
          <a:r>
            <a:rPr lang="ru-RU" dirty="0" smtClean="0"/>
            <a:t> </a:t>
          </a:r>
          <a:r>
            <a:rPr lang="ru-RU" dirty="0" err="1" smtClean="0"/>
            <a:t>постійно</a:t>
          </a:r>
          <a:r>
            <a:rPr lang="ru-RU" dirty="0" smtClean="0"/>
            <a:t> </a:t>
          </a:r>
          <a:r>
            <a:rPr lang="ru-RU" dirty="0" err="1" smtClean="0"/>
            <a:t>підтримувати</a:t>
          </a:r>
          <a:r>
            <a:rPr lang="ru-RU" dirty="0" smtClean="0"/>
            <a:t> </a:t>
          </a:r>
          <a:r>
            <a:rPr lang="ru-RU" dirty="0" err="1" smtClean="0"/>
            <a:t>мотивацію</a:t>
          </a:r>
          <a:r>
            <a:rPr lang="ru-RU" dirty="0" smtClean="0"/>
            <a:t>, </a:t>
          </a:r>
          <a:r>
            <a:rPr lang="ru-RU" dirty="0" err="1" smtClean="0"/>
            <a:t>готовність</a:t>
          </a:r>
          <a:r>
            <a:rPr lang="ru-RU" dirty="0" smtClean="0"/>
            <a:t>  до </a:t>
          </a:r>
          <a:r>
            <a:rPr lang="ru-RU" dirty="0" err="1" smtClean="0"/>
            <a:t>свідомої</a:t>
          </a:r>
          <a:r>
            <a:rPr lang="ru-RU" dirty="0" smtClean="0"/>
            <a:t> </a:t>
          </a:r>
          <a:r>
            <a:rPr lang="ru-RU" dirty="0" err="1" smtClean="0"/>
            <a:t>ефективної</a:t>
          </a:r>
          <a:r>
            <a:rPr lang="ru-RU" dirty="0" smtClean="0"/>
            <a:t> </a:t>
          </a:r>
          <a:r>
            <a:rPr lang="ru-RU" dirty="0" err="1" smtClean="0"/>
            <a:t>цілеспрямованої</a:t>
          </a:r>
          <a:r>
            <a:rPr lang="ru-RU" dirty="0" smtClean="0"/>
            <a:t> </a:t>
          </a:r>
          <a:r>
            <a:rPr lang="ru-RU" dirty="0" err="1" smtClean="0"/>
            <a:t>самоосвіти</a:t>
          </a:r>
          <a:r>
            <a:rPr lang="ru-RU" dirty="0" smtClean="0"/>
            <a:t>;</a:t>
          </a:r>
          <a:endParaRPr lang="ru-RU" dirty="0"/>
        </a:p>
      </dgm:t>
    </dgm:pt>
    <dgm:pt modelId="{18FB063E-D2EF-4F33-B25B-996CB867D62B}" type="parTrans" cxnId="{496074E9-107D-43BF-BD1C-7A2213BD6BA4}">
      <dgm:prSet/>
      <dgm:spPr/>
      <dgm:t>
        <a:bodyPr/>
        <a:lstStyle/>
        <a:p>
          <a:endParaRPr lang="ru-RU"/>
        </a:p>
      </dgm:t>
    </dgm:pt>
    <dgm:pt modelId="{32FC52F1-9863-4113-B97B-A2C1803BD108}" type="sibTrans" cxnId="{496074E9-107D-43BF-BD1C-7A2213BD6BA4}">
      <dgm:prSet/>
      <dgm:spPr/>
      <dgm:t>
        <a:bodyPr/>
        <a:lstStyle/>
        <a:p>
          <a:endParaRPr lang="ru-RU"/>
        </a:p>
      </dgm:t>
    </dgm:pt>
    <dgm:pt modelId="{1420AF9C-FC7C-4E59-8AC7-F1968A5DFA16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розвинути</a:t>
          </a:r>
          <a:r>
            <a:rPr lang="ru-RU" dirty="0" smtClean="0"/>
            <a:t> </a:t>
          </a:r>
          <a:r>
            <a:rPr lang="ru-RU" dirty="0" err="1" smtClean="0"/>
            <a:t>рефлексивну</a:t>
          </a:r>
          <a:r>
            <a:rPr lang="ru-RU" dirty="0" smtClean="0"/>
            <a:t> </a:t>
          </a:r>
          <a:r>
            <a:rPr lang="ru-RU" dirty="0" err="1" smtClean="0"/>
            <a:t>і</a:t>
          </a:r>
          <a:r>
            <a:rPr lang="ru-RU" dirty="0" smtClean="0"/>
            <a:t> </a:t>
          </a:r>
          <a:r>
            <a:rPr lang="ru-RU" dirty="0" err="1" smtClean="0"/>
            <a:t>самооцінювальну</a:t>
          </a:r>
          <a:r>
            <a:rPr lang="ru-RU" dirty="0" smtClean="0"/>
            <a:t> </a:t>
          </a:r>
          <a:r>
            <a:rPr lang="ru-RU" dirty="0" err="1" smtClean="0"/>
            <a:t>діяльність</a:t>
          </a:r>
          <a:r>
            <a:rPr lang="ru-RU" dirty="0" smtClean="0"/>
            <a:t>, </a:t>
          </a:r>
          <a:r>
            <a:rPr lang="ru-RU" dirty="0" err="1" smtClean="0"/>
            <a:t>поширити</a:t>
          </a:r>
          <a:r>
            <a:rPr lang="ru-RU" dirty="0" smtClean="0"/>
            <a:t> </a:t>
          </a:r>
          <a:r>
            <a:rPr lang="ru-RU" dirty="0" err="1" smtClean="0"/>
            <a:t>можливості</a:t>
          </a:r>
          <a:r>
            <a:rPr lang="ru-RU" dirty="0" smtClean="0"/>
            <a:t> </a:t>
          </a:r>
          <a:r>
            <a:rPr lang="ru-RU" dirty="0" err="1" smtClean="0"/>
            <a:t>самонавчання</a:t>
          </a:r>
          <a:r>
            <a:rPr lang="ru-RU" dirty="0" smtClean="0"/>
            <a:t>;</a:t>
          </a:r>
          <a:endParaRPr lang="ru-RU" dirty="0"/>
        </a:p>
      </dgm:t>
    </dgm:pt>
    <dgm:pt modelId="{1C16E13E-5072-4961-8551-0A3BED036550}" type="parTrans" cxnId="{4E0AA525-B6A8-47F2-B300-5D06202500A9}">
      <dgm:prSet/>
      <dgm:spPr/>
      <dgm:t>
        <a:bodyPr/>
        <a:lstStyle/>
        <a:p>
          <a:endParaRPr lang="ru-RU"/>
        </a:p>
      </dgm:t>
    </dgm:pt>
    <dgm:pt modelId="{9D05A2E1-C702-4E2A-8E22-A35FFD5721BB}" type="sibTrans" cxnId="{4E0AA525-B6A8-47F2-B300-5D06202500A9}">
      <dgm:prSet/>
      <dgm:spPr/>
      <dgm:t>
        <a:bodyPr/>
        <a:lstStyle/>
        <a:p>
          <a:endParaRPr lang="ru-RU"/>
        </a:p>
      </dgm:t>
    </dgm:pt>
    <dgm:pt modelId="{CFAC067F-DED3-476F-A465-418302A66F7B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прискорити</a:t>
          </a:r>
          <a:r>
            <a:rPr lang="ru-RU" dirty="0" smtClean="0"/>
            <a:t> </a:t>
          </a:r>
          <a:r>
            <a:rPr lang="ru-RU" dirty="0" err="1" smtClean="0"/>
            <a:t>процес</a:t>
          </a:r>
          <a:r>
            <a:rPr lang="ru-RU" dirty="0" smtClean="0"/>
            <a:t> </a:t>
          </a:r>
          <a:r>
            <a:rPr lang="ru-RU" dirty="0" err="1" smtClean="0"/>
            <a:t>оцінювання</a:t>
          </a:r>
          <a:r>
            <a:rPr lang="ru-RU" dirty="0" smtClean="0"/>
            <a:t>, </a:t>
          </a:r>
          <a:r>
            <a:rPr lang="ru-RU" dirty="0" err="1" smtClean="0"/>
            <a:t>визначаючи</a:t>
          </a:r>
          <a:r>
            <a:rPr lang="ru-RU" dirty="0" smtClean="0"/>
            <a:t> </a:t>
          </a:r>
          <a:r>
            <a:rPr lang="ru-RU" dirty="0" err="1" smtClean="0"/>
            <a:t>діапазон</a:t>
          </a:r>
          <a:r>
            <a:rPr lang="ru-RU" dirty="0" smtClean="0"/>
            <a:t> </a:t>
          </a:r>
          <a:r>
            <a:rPr lang="ru-RU" dirty="0" err="1" smtClean="0"/>
            <a:t>моїх</a:t>
          </a:r>
          <a:r>
            <a:rPr lang="ru-RU" dirty="0" smtClean="0"/>
            <a:t> </a:t>
          </a:r>
          <a:r>
            <a:rPr lang="ru-RU" dirty="0" err="1" smtClean="0"/>
            <a:t>професійних</a:t>
          </a:r>
          <a:r>
            <a:rPr lang="ru-RU" dirty="0" smtClean="0"/>
            <a:t> </a:t>
          </a:r>
          <a:r>
            <a:rPr lang="ru-RU" dirty="0" err="1" smtClean="0"/>
            <a:t>можливостей</a:t>
          </a:r>
          <a:r>
            <a:rPr lang="ru-RU" dirty="0" smtClean="0"/>
            <a:t> ;</a:t>
          </a:r>
          <a:endParaRPr lang="ru-RU" dirty="0"/>
        </a:p>
      </dgm:t>
    </dgm:pt>
    <dgm:pt modelId="{2A0AB562-DC64-42CF-9D36-5D92FA0194CC}" type="parTrans" cxnId="{5F5679D0-63F4-4270-9451-A4024897D049}">
      <dgm:prSet/>
      <dgm:spPr/>
      <dgm:t>
        <a:bodyPr/>
        <a:lstStyle/>
        <a:p>
          <a:endParaRPr lang="ru-RU"/>
        </a:p>
      </dgm:t>
    </dgm:pt>
    <dgm:pt modelId="{576BDC39-5F6C-4058-A612-BADD6DDE72F0}" type="sibTrans" cxnId="{5F5679D0-63F4-4270-9451-A4024897D049}">
      <dgm:prSet/>
      <dgm:spPr/>
      <dgm:t>
        <a:bodyPr/>
        <a:lstStyle/>
        <a:p>
          <a:endParaRPr lang="ru-RU"/>
        </a:p>
      </dgm:t>
    </dgm:pt>
    <dgm:pt modelId="{2FB64421-0048-4E67-BF5F-A665C5487927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фіксувати</a:t>
          </a:r>
          <a:r>
            <a:rPr lang="ru-RU" dirty="0" smtClean="0"/>
            <a:t> </a:t>
          </a:r>
          <a:r>
            <a:rPr lang="ru-RU" dirty="0" err="1" smtClean="0"/>
            <a:t>зміни</a:t>
          </a:r>
          <a:r>
            <a:rPr lang="ru-RU" dirty="0" smtClean="0"/>
            <a:t> </a:t>
          </a:r>
          <a:r>
            <a:rPr lang="ru-RU" dirty="0" err="1" smtClean="0"/>
            <a:t>й</a:t>
          </a:r>
          <a:r>
            <a:rPr lang="ru-RU" dirty="0" smtClean="0"/>
            <a:t> </a:t>
          </a:r>
          <a:r>
            <a:rPr lang="ru-RU" dirty="0" err="1" smtClean="0"/>
            <a:t>зростання</a:t>
          </a:r>
          <a:r>
            <a:rPr lang="ru-RU" dirty="0" smtClean="0"/>
            <a:t> за </a:t>
          </a:r>
          <a:r>
            <a:rPr lang="ru-RU" dirty="0" err="1" smtClean="0"/>
            <a:t>певний</a:t>
          </a:r>
          <a:r>
            <a:rPr lang="ru-RU" dirty="0" smtClean="0"/>
            <a:t> час;</a:t>
          </a:r>
          <a:endParaRPr lang="ru-RU" dirty="0"/>
        </a:p>
      </dgm:t>
    </dgm:pt>
    <dgm:pt modelId="{2B3001C0-A19A-476C-A5B1-F11A0EEDE4CA}" type="parTrans" cxnId="{32E0DFC1-9987-469B-885E-FAE1B24F58CA}">
      <dgm:prSet/>
      <dgm:spPr/>
      <dgm:t>
        <a:bodyPr/>
        <a:lstStyle/>
        <a:p>
          <a:endParaRPr lang="ru-RU"/>
        </a:p>
      </dgm:t>
    </dgm:pt>
    <dgm:pt modelId="{F019E944-FE46-4607-9083-16EA80821C63}" type="sibTrans" cxnId="{32E0DFC1-9987-469B-885E-FAE1B24F58CA}">
      <dgm:prSet/>
      <dgm:spPr/>
      <dgm:t>
        <a:bodyPr/>
        <a:lstStyle/>
        <a:p>
          <a:endParaRPr lang="ru-RU"/>
        </a:p>
      </dgm:t>
    </dgm:pt>
    <dgm:pt modelId="{ED1AE791-A969-4597-9EF3-116C9F409A29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забезпечити</a:t>
          </a:r>
          <a:r>
            <a:rPr lang="ru-RU" dirty="0" smtClean="0"/>
            <a:t> </a:t>
          </a:r>
          <a:r>
            <a:rPr lang="ru-RU" dirty="0" err="1" smtClean="0"/>
            <a:t>неперервність</a:t>
          </a:r>
          <a:r>
            <a:rPr lang="ru-RU" dirty="0" smtClean="0"/>
            <a:t> </a:t>
          </a:r>
          <a:r>
            <a:rPr lang="ru-RU" dirty="0" err="1" smtClean="0"/>
            <a:t>самоосвіти</a:t>
          </a:r>
          <a:r>
            <a:rPr lang="ru-RU" dirty="0" smtClean="0"/>
            <a:t>;</a:t>
          </a:r>
          <a:endParaRPr lang="ru-RU" dirty="0"/>
        </a:p>
      </dgm:t>
    </dgm:pt>
    <dgm:pt modelId="{3B192AAE-269F-4BE0-A38E-7A2275CB7348}" type="parTrans" cxnId="{88756E23-5665-40D7-840E-329BB1AC422A}">
      <dgm:prSet/>
      <dgm:spPr/>
      <dgm:t>
        <a:bodyPr/>
        <a:lstStyle/>
        <a:p>
          <a:endParaRPr lang="ru-RU"/>
        </a:p>
      </dgm:t>
    </dgm:pt>
    <dgm:pt modelId="{66AEBE15-BF46-43A2-B89C-2B20D3012919}" type="sibTrans" cxnId="{88756E23-5665-40D7-840E-329BB1AC422A}">
      <dgm:prSet/>
      <dgm:spPr/>
      <dgm:t>
        <a:bodyPr/>
        <a:lstStyle/>
        <a:p>
          <a:endParaRPr lang="ru-RU"/>
        </a:p>
      </dgm:t>
    </dgm:pt>
    <dgm:pt modelId="{EAFF7B81-0D0C-4504-836D-F7871615FE1B}">
      <dgm:prSet/>
      <dgm:spPr/>
      <dgm:t>
        <a:bodyPr/>
        <a:lstStyle/>
        <a:p>
          <a:pPr rtl="0"/>
          <a:r>
            <a:rPr lang="ru-RU" dirty="0" smtClean="0"/>
            <a:t>- </a:t>
          </a:r>
          <a:r>
            <a:rPr lang="ru-RU" dirty="0" err="1" smtClean="0"/>
            <a:t>сприяти</a:t>
          </a:r>
          <a:r>
            <a:rPr lang="ru-RU" dirty="0" smtClean="0"/>
            <a:t> </a:t>
          </a:r>
          <a:r>
            <a:rPr lang="ru-RU" dirty="0" err="1" smtClean="0"/>
            <a:t>персоналізації</a:t>
          </a:r>
          <a:r>
            <a:rPr lang="ru-RU" dirty="0" smtClean="0"/>
            <a:t> </a:t>
          </a:r>
          <a:r>
            <a:rPr lang="ru-RU" dirty="0" err="1" smtClean="0"/>
            <a:t>післядипломної</a:t>
          </a:r>
          <a:r>
            <a:rPr lang="ru-RU" dirty="0" smtClean="0"/>
            <a:t> </a:t>
          </a:r>
          <a:r>
            <a:rPr lang="ru-RU" dirty="0" err="1" smtClean="0"/>
            <a:t>освіти</a:t>
          </a:r>
          <a:r>
            <a:rPr lang="ru-RU" dirty="0" smtClean="0"/>
            <a:t> </a:t>
          </a:r>
          <a:r>
            <a:rPr lang="ru-RU" dirty="0" err="1" smtClean="0"/>
            <a:t>викладача</a:t>
          </a:r>
          <a:r>
            <a:rPr lang="ru-RU" dirty="0" smtClean="0"/>
            <a:t> у </a:t>
          </a:r>
          <a:r>
            <a:rPr lang="ru-RU" dirty="0" err="1" smtClean="0"/>
            <a:t>міжкурсовий</a:t>
          </a:r>
          <a:r>
            <a:rPr lang="ru-RU" dirty="0" smtClean="0"/>
            <a:t> </a:t>
          </a:r>
          <a:r>
            <a:rPr lang="ru-RU" dirty="0" err="1" smtClean="0"/>
            <a:t>період</a:t>
          </a:r>
          <a:r>
            <a:rPr lang="ru-RU" dirty="0" smtClean="0"/>
            <a:t>, </a:t>
          </a:r>
          <a:r>
            <a:rPr lang="ru-RU" dirty="0" err="1" smtClean="0"/>
            <a:t>підвищенню</a:t>
          </a:r>
          <a:r>
            <a:rPr lang="ru-RU" dirty="0" smtClean="0"/>
            <a:t> </a:t>
          </a:r>
          <a:r>
            <a:rPr lang="ru-RU" dirty="0" err="1" smtClean="0"/>
            <a:t>рівня</a:t>
          </a:r>
          <a:r>
            <a:rPr lang="ru-RU" dirty="0" smtClean="0"/>
            <a:t> </a:t>
          </a:r>
          <a:r>
            <a:rPr lang="ru-RU" dirty="0" err="1" smtClean="0"/>
            <a:t>його</a:t>
          </a:r>
          <a:r>
            <a:rPr lang="ru-RU" dirty="0" smtClean="0"/>
            <a:t> </a:t>
          </a:r>
          <a:r>
            <a:rPr lang="ru-RU" dirty="0" err="1" smtClean="0"/>
            <a:t>методичної</a:t>
          </a:r>
          <a:r>
            <a:rPr lang="ru-RU" dirty="0" smtClean="0"/>
            <a:t> </a:t>
          </a:r>
          <a:r>
            <a:rPr lang="ru-RU" dirty="0" err="1" smtClean="0"/>
            <a:t>культури</a:t>
          </a:r>
          <a:r>
            <a:rPr lang="ru-RU" dirty="0" smtClean="0"/>
            <a:t>.</a:t>
          </a:r>
          <a:endParaRPr lang="ru-RU" dirty="0"/>
        </a:p>
      </dgm:t>
    </dgm:pt>
    <dgm:pt modelId="{CB0C77CC-FEFF-4B4A-9213-BF89659AFD25}" type="parTrans" cxnId="{8EA73D90-4AAC-461B-82DD-9DF5AEBACDB3}">
      <dgm:prSet/>
      <dgm:spPr/>
      <dgm:t>
        <a:bodyPr/>
        <a:lstStyle/>
        <a:p>
          <a:endParaRPr lang="ru-RU"/>
        </a:p>
      </dgm:t>
    </dgm:pt>
    <dgm:pt modelId="{5D6DE5AA-DD37-40C3-9848-0B138C2DABE8}" type="sibTrans" cxnId="{8EA73D90-4AAC-461B-82DD-9DF5AEBACDB3}">
      <dgm:prSet/>
      <dgm:spPr/>
      <dgm:t>
        <a:bodyPr/>
        <a:lstStyle/>
        <a:p>
          <a:endParaRPr lang="ru-RU"/>
        </a:p>
      </dgm:t>
    </dgm:pt>
    <dgm:pt modelId="{C88959A7-F438-4180-AC87-6A7AF776812E}">
      <dgm:prSet/>
      <dgm:spPr/>
      <dgm:t>
        <a:bodyPr/>
        <a:lstStyle/>
        <a:p>
          <a:pPr rtl="0"/>
          <a:r>
            <a:rPr lang="ru-RU" dirty="0" err="1" smtClean="0"/>
            <a:t>Філософія</a:t>
          </a:r>
          <a:r>
            <a:rPr lang="ru-RU" dirty="0" smtClean="0"/>
            <a:t> </a:t>
          </a:r>
          <a:r>
            <a:rPr lang="ru-RU" dirty="0" err="1" smtClean="0"/>
            <a:t>портфоліо</a:t>
          </a:r>
          <a:r>
            <a:rPr lang="ru-RU" dirty="0" smtClean="0"/>
            <a:t> </a:t>
          </a:r>
          <a:r>
            <a:rPr lang="ru-RU" dirty="0" err="1" smtClean="0"/>
            <a:t>полягає</a:t>
          </a:r>
          <a:r>
            <a:rPr lang="ru-RU" dirty="0" smtClean="0"/>
            <a:t> в тому, </a:t>
          </a:r>
          <a:r>
            <a:rPr lang="ru-RU" dirty="0" err="1" smtClean="0"/>
            <a:t>що</a:t>
          </a:r>
          <a:r>
            <a:rPr lang="ru-RU" dirty="0" smtClean="0"/>
            <a:t> </a:t>
          </a:r>
          <a:r>
            <a:rPr lang="ru-RU" dirty="0" err="1" smtClean="0"/>
            <a:t>передбачається</a:t>
          </a:r>
          <a:r>
            <a:rPr lang="ru-RU" dirty="0" smtClean="0"/>
            <a:t> </a:t>
          </a:r>
          <a:r>
            <a:rPr lang="ru-RU" dirty="0" err="1" smtClean="0"/>
            <a:t>зсув</a:t>
          </a:r>
          <a:r>
            <a:rPr lang="ru-RU" dirty="0" smtClean="0"/>
            <a:t> акценту </a:t>
          </a:r>
          <a:r>
            <a:rPr lang="ru-RU" dirty="0" err="1" smtClean="0"/>
            <a:t>з</a:t>
          </a:r>
          <a:r>
            <a:rPr lang="ru-RU" dirty="0" smtClean="0"/>
            <a:t> </a:t>
          </a:r>
          <a:r>
            <a:rPr lang="ru-RU" dirty="0" err="1" smtClean="0"/>
            <a:t>оцінки</a:t>
          </a:r>
          <a:r>
            <a:rPr lang="ru-RU" dirty="0" smtClean="0"/>
            <a:t> на </a:t>
          </a:r>
          <a:r>
            <a:rPr lang="ru-RU" dirty="0" err="1" smtClean="0"/>
            <a:t>самооцінку</a:t>
          </a:r>
          <a:r>
            <a:rPr lang="ru-RU" dirty="0" smtClean="0"/>
            <a:t>. </a:t>
          </a:r>
          <a:r>
            <a:rPr lang="ru-RU" dirty="0" err="1" smtClean="0"/>
            <a:t>Основний</a:t>
          </a:r>
          <a:r>
            <a:rPr lang="ru-RU" dirty="0" smtClean="0"/>
            <a:t> </a:t>
          </a:r>
          <a:r>
            <a:rPr lang="ru-RU" dirty="0" err="1" smtClean="0"/>
            <a:t>сенс</a:t>
          </a:r>
          <a:r>
            <a:rPr lang="ru-RU" dirty="0" smtClean="0"/>
            <a:t> </a:t>
          </a:r>
          <a:r>
            <a:rPr lang="ru-RU" dirty="0" err="1" smtClean="0"/>
            <a:t>портфоліо</a:t>
          </a:r>
          <a:r>
            <a:rPr lang="ru-RU" dirty="0" smtClean="0"/>
            <a:t> - "</a:t>
          </a:r>
          <a:r>
            <a:rPr lang="ru-RU" dirty="0" err="1" smtClean="0"/>
            <a:t>показати</a:t>
          </a:r>
          <a:r>
            <a:rPr lang="ru-RU" dirty="0" smtClean="0"/>
            <a:t> все, на </a:t>
          </a:r>
          <a:r>
            <a:rPr lang="ru-RU" dirty="0" err="1" smtClean="0"/>
            <a:t>що</a:t>
          </a:r>
          <a:r>
            <a:rPr lang="ru-RU" dirty="0" smtClean="0"/>
            <a:t> </a:t>
          </a:r>
          <a:r>
            <a:rPr lang="ru-RU" dirty="0" err="1" smtClean="0"/>
            <a:t>ти</a:t>
          </a:r>
          <a:r>
            <a:rPr lang="ru-RU" dirty="0" smtClean="0"/>
            <a:t> </a:t>
          </a:r>
          <a:r>
            <a:rPr lang="ru-RU" dirty="0" err="1" smtClean="0"/>
            <a:t>здатний</a:t>
          </a:r>
          <a:r>
            <a:rPr lang="ru-RU" dirty="0" smtClean="0"/>
            <a:t>".</a:t>
          </a:r>
          <a:endParaRPr lang="ru-RU" dirty="0"/>
        </a:p>
      </dgm:t>
    </dgm:pt>
    <dgm:pt modelId="{C709F935-1229-46F8-8246-C5E1F1798CB6}" type="parTrans" cxnId="{18CDFB60-7636-4B63-BF0B-263A6E91857C}">
      <dgm:prSet/>
      <dgm:spPr/>
      <dgm:t>
        <a:bodyPr/>
        <a:lstStyle/>
        <a:p>
          <a:endParaRPr lang="ru-RU"/>
        </a:p>
      </dgm:t>
    </dgm:pt>
    <dgm:pt modelId="{8C792F0B-0C28-4194-BB6C-46B14A5EE162}" type="sibTrans" cxnId="{18CDFB60-7636-4B63-BF0B-263A6E91857C}">
      <dgm:prSet/>
      <dgm:spPr/>
      <dgm:t>
        <a:bodyPr/>
        <a:lstStyle/>
        <a:p>
          <a:endParaRPr lang="ru-RU"/>
        </a:p>
      </dgm:t>
    </dgm:pt>
    <dgm:pt modelId="{17D8D283-084E-4D84-9E6D-A681711F60DB}" type="pres">
      <dgm:prSet presAssocID="{11D9B9E1-795A-4977-B5D0-A9BC8C93B8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D193B9-BE7B-4BF7-8F15-5D499FDA6930}" type="pres">
      <dgm:prSet presAssocID="{9007B38C-B338-400E-A9D0-C3748E772F67}" presName="parentText" presStyleLbl="node1" presStyleIdx="0" presStyleCnt="9" custScaleY="1480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E2C9B-B7A7-4884-A736-6B175FE3A9EA}" type="pres">
      <dgm:prSet presAssocID="{8890DBA4-2BFB-4869-AA3E-ABEB5E48DF5E}" presName="spacer" presStyleCnt="0"/>
      <dgm:spPr/>
    </dgm:pt>
    <dgm:pt modelId="{4F8A9B62-A45A-4943-B61A-D9EA7C637D13}" type="pres">
      <dgm:prSet presAssocID="{74A060D0-42CC-4D2F-864A-101D2CC011A9}" presName="parentText" presStyleLbl="node1" presStyleIdx="1" presStyleCnt="9" custScaleY="140623" custLinFactNeighborY="-99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8834B-62BE-431E-AAA0-D283B3EEBFE7}" type="pres">
      <dgm:prSet presAssocID="{F45F7471-A5C1-4F16-BFB7-793D436EECB3}" presName="spacer" presStyleCnt="0"/>
      <dgm:spPr/>
    </dgm:pt>
    <dgm:pt modelId="{75F08849-0B03-4E25-AEFE-E1E8840797F8}" type="pres">
      <dgm:prSet presAssocID="{343EBE97-B6AA-4D02-B5B2-0F2D99F8C790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C0856-8AC9-41D1-85DE-C2C66D974412}" type="pres">
      <dgm:prSet presAssocID="{32FC52F1-9863-4113-B97B-A2C1803BD108}" presName="spacer" presStyleCnt="0"/>
      <dgm:spPr/>
    </dgm:pt>
    <dgm:pt modelId="{2C31D7AF-8F54-4DF0-B5D5-E2DCBBC0A88E}" type="pres">
      <dgm:prSet presAssocID="{1420AF9C-FC7C-4E59-8AC7-F1968A5DFA16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43DF9-8AAD-421B-AC04-FB6CAD8D3890}" type="pres">
      <dgm:prSet presAssocID="{9D05A2E1-C702-4E2A-8E22-A35FFD5721BB}" presName="spacer" presStyleCnt="0"/>
      <dgm:spPr/>
    </dgm:pt>
    <dgm:pt modelId="{7B1A83FC-F5B9-4E9E-A518-808EF7211F7B}" type="pres">
      <dgm:prSet presAssocID="{CFAC067F-DED3-476F-A465-418302A66F7B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040BB-AFD2-4F64-8D0D-72A27B84E9C6}" type="pres">
      <dgm:prSet presAssocID="{576BDC39-5F6C-4058-A612-BADD6DDE72F0}" presName="spacer" presStyleCnt="0"/>
      <dgm:spPr/>
    </dgm:pt>
    <dgm:pt modelId="{018D0661-0408-4BC2-80C1-9CCFCD302CA2}" type="pres">
      <dgm:prSet presAssocID="{2FB64421-0048-4E67-BF5F-A665C5487927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3959D-F60A-4C2E-BD96-C686533D4F87}" type="pres">
      <dgm:prSet presAssocID="{F019E944-FE46-4607-9083-16EA80821C63}" presName="spacer" presStyleCnt="0"/>
      <dgm:spPr/>
    </dgm:pt>
    <dgm:pt modelId="{49123BA5-6A96-450B-8BEF-5FD611A98E77}" type="pres">
      <dgm:prSet presAssocID="{ED1AE791-A969-4597-9EF3-116C9F409A29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180D7-6179-43D9-A6D9-FF9D85BE8B33}" type="pres">
      <dgm:prSet presAssocID="{66AEBE15-BF46-43A2-B89C-2B20D3012919}" presName="spacer" presStyleCnt="0"/>
      <dgm:spPr/>
    </dgm:pt>
    <dgm:pt modelId="{3F910522-D9B9-4BC4-B18C-EA22AEC7852E}" type="pres">
      <dgm:prSet presAssocID="{EAFF7B81-0D0C-4504-836D-F7871615FE1B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3758A-2A39-4819-8DDF-EC10AF4F3970}" type="pres">
      <dgm:prSet presAssocID="{5D6DE5AA-DD37-40C3-9848-0B138C2DABE8}" presName="spacer" presStyleCnt="0"/>
      <dgm:spPr/>
    </dgm:pt>
    <dgm:pt modelId="{F7830854-9E0F-4D61-8B8C-E58CEED2D9A6}" type="pres">
      <dgm:prSet presAssocID="{C88959A7-F438-4180-AC87-6A7AF776812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6EF85B-3A4F-43E9-BD6A-A0353DC508F9}" type="presOf" srcId="{74A060D0-42CC-4D2F-864A-101D2CC011A9}" destId="{4F8A9B62-A45A-4943-B61A-D9EA7C637D13}" srcOrd="0" destOrd="0" presId="urn:microsoft.com/office/officeart/2005/8/layout/vList2"/>
    <dgm:cxn modelId="{79A84D5F-47A1-4C08-AD44-3099E4CFDA6D}" type="presOf" srcId="{1420AF9C-FC7C-4E59-8AC7-F1968A5DFA16}" destId="{2C31D7AF-8F54-4DF0-B5D5-E2DCBBC0A88E}" srcOrd="0" destOrd="0" presId="urn:microsoft.com/office/officeart/2005/8/layout/vList2"/>
    <dgm:cxn modelId="{8EA73D90-4AAC-461B-82DD-9DF5AEBACDB3}" srcId="{11D9B9E1-795A-4977-B5D0-A9BC8C93B8FA}" destId="{EAFF7B81-0D0C-4504-836D-F7871615FE1B}" srcOrd="7" destOrd="0" parTransId="{CB0C77CC-FEFF-4B4A-9213-BF89659AFD25}" sibTransId="{5D6DE5AA-DD37-40C3-9848-0B138C2DABE8}"/>
    <dgm:cxn modelId="{88756E23-5665-40D7-840E-329BB1AC422A}" srcId="{11D9B9E1-795A-4977-B5D0-A9BC8C93B8FA}" destId="{ED1AE791-A969-4597-9EF3-116C9F409A29}" srcOrd="6" destOrd="0" parTransId="{3B192AAE-269F-4BE0-A38E-7A2275CB7348}" sibTransId="{66AEBE15-BF46-43A2-B89C-2B20D3012919}"/>
    <dgm:cxn modelId="{B9EAFC20-8B1B-4335-B52E-462DC1ACCFFF}" type="presOf" srcId="{9007B38C-B338-400E-A9D0-C3748E772F67}" destId="{54D193B9-BE7B-4BF7-8F15-5D499FDA6930}" srcOrd="0" destOrd="0" presId="urn:microsoft.com/office/officeart/2005/8/layout/vList2"/>
    <dgm:cxn modelId="{2954C10F-5215-4F80-A342-D6A2AFB029B9}" srcId="{11D9B9E1-795A-4977-B5D0-A9BC8C93B8FA}" destId="{74A060D0-42CC-4D2F-864A-101D2CC011A9}" srcOrd="1" destOrd="0" parTransId="{4E1711E0-BA7C-4B24-B6D0-72F88E7EEA2F}" sibTransId="{F45F7471-A5C1-4F16-BFB7-793D436EECB3}"/>
    <dgm:cxn modelId="{3EF64FCA-4EF2-4A11-8E2D-50063B8BB024}" type="presOf" srcId="{11D9B9E1-795A-4977-B5D0-A9BC8C93B8FA}" destId="{17D8D283-084E-4D84-9E6D-A681711F60DB}" srcOrd="0" destOrd="0" presId="urn:microsoft.com/office/officeart/2005/8/layout/vList2"/>
    <dgm:cxn modelId="{5F5679D0-63F4-4270-9451-A4024897D049}" srcId="{11D9B9E1-795A-4977-B5D0-A9BC8C93B8FA}" destId="{CFAC067F-DED3-476F-A465-418302A66F7B}" srcOrd="4" destOrd="0" parTransId="{2A0AB562-DC64-42CF-9D36-5D92FA0194CC}" sibTransId="{576BDC39-5F6C-4058-A612-BADD6DDE72F0}"/>
    <dgm:cxn modelId="{4FB55B79-4557-4110-8355-31800A3A29E3}" type="presOf" srcId="{CFAC067F-DED3-476F-A465-418302A66F7B}" destId="{7B1A83FC-F5B9-4E9E-A518-808EF7211F7B}" srcOrd="0" destOrd="0" presId="urn:microsoft.com/office/officeart/2005/8/layout/vList2"/>
    <dgm:cxn modelId="{A5625B7A-6694-4171-B4AB-A168DD5292B6}" srcId="{11D9B9E1-795A-4977-B5D0-A9BC8C93B8FA}" destId="{9007B38C-B338-400E-A9D0-C3748E772F67}" srcOrd="0" destOrd="0" parTransId="{208A74E2-795D-4EC2-9C53-8156A1061A4B}" sibTransId="{8890DBA4-2BFB-4869-AA3E-ABEB5E48DF5E}"/>
    <dgm:cxn modelId="{E9FC6964-1E54-49B7-9473-F86C243E1DC6}" type="presOf" srcId="{343EBE97-B6AA-4D02-B5B2-0F2D99F8C790}" destId="{75F08849-0B03-4E25-AEFE-E1E8840797F8}" srcOrd="0" destOrd="0" presId="urn:microsoft.com/office/officeart/2005/8/layout/vList2"/>
    <dgm:cxn modelId="{496074E9-107D-43BF-BD1C-7A2213BD6BA4}" srcId="{11D9B9E1-795A-4977-B5D0-A9BC8C93B8FA}" destId="{343EBE97-B6AA-4D02-B5B2-0F2D99F8C790}" srcOrd="2" destOrd="0" parTransId="{18FB063E-D2EF-4F33-B25B-996CB867D62B}" sibTransId="{32FC52F1-9863-4113-B97B-A2C1803BD108}"/>
    <dgm:cxn modelId="{76B19B7D-FF00-4273-AB88-42D2B7015CA5}" type="presOf" srcId="{ED1AE791-A969-4597-9EF3-116C9F409A29}" destId="{49123BA5-6A96-450B-8BEF-5FD611A98E77}" srcOrd="0" destOrd="0" presId="urn:microsoft.com/office/officeart/2005/8/layout/vList2"/>
    <dgm:cxn modelId="{8BF23F23-BD93-4877-9887-96DD605A88D3}" type="presOf" srcId="{C88959A7-F438-4180-AC87-6A7AF776812E}" destId="{F7830854-9E0F-4D61-8B8C-E58CEED2D9A6}" srcOrd="0" destOrd="0" presId="urn:microsoft.com/office/officeart/2005/8/layout/vList2"/>
    <dgm:cxn modelId="{77FF90FF-040C-485E-B2AD-5073E50E5CAA}" type="presOf" srcId="{EAFF7B81-0D0C-4504-836D-F7871615FE1B}" destId="{3F910522-D9B9-4BC4-B18C-EA22AEC7852E}" srcOrd="0" destOrd="0" presId="urn:microsoft.com/office/officeart/2005/8/layout/vList2"/>
    <dgm:cxn modelId="{D5E0B864-6411-429E-986A-5A42DFBD2046}" type="presOf" srcId="{2FB64421-0048-4E67-BF5F-A665C5487927}" destId="{018D0661-0408-4BC2-80C1-9CCFCD302CA2}" srcOrd="0" destOrd="0" presId="urn:microsoft.com/office/officeart/2005/8/layout/vList2"/>
    <dgm:cxn modelId="{18CDFB60-7636-4B63-BF0B-263A6E91857C}" srcId="{11D9B9E1-795A-4977-B5D0-A9BC8C93B8FA}" destId="{C88959A7-F438-4180-AC87-6A7AF776812E}" srcOrd="8" destOrd="0" parTransId="{C709F935-1229-46F8-8246-C5E1F1798CB6}" sibTransId="{8C792F0B-0C28-4194-BB6C-46B14A5EE162}"/>
    <dgm:cxn modelId="{32E0DFC1-9987-469B-885E-FAE1B24F58CA}" srcId="{11D9B9E1-795A-4977-B5D0-A9BC8C93B8FA}" destId="{2FB64421-0048-4E67-BF5F-A665C5487927}" srcOrd="5" destOrd="0" parTransId="{2B3001C0-A19A-476C-A5B1-F11A0EEDE4CA}" sibTransId="{F019E944-FE46-4607-9083-16EA80821C63}"/>
    <dgm:cxn modelId="{4E0AA525-B6A8-47F2-B300-5D06202500A9}" srcId="{11D9B9E1-795A-4977-B5D0-A9BC8C93B8FA}" destId="{1420AF9C-FC7C-4E59-8AC7-F1968A5DFA16}" srcOrd="3" destOrd="0" parTransId="{1C16E13E-5072-4961-8551-0A3BED036550}" sibTransId="{9D05A2E1-C702-4E2A-8E22-A35FFD5721BB}"/>
    <dgm:cxn modelId="{8B0A2953-8F02-4F99-961E-2159CA83117B}" type="presParOf" srcId="{17D8D283-084E-4D84-9E6D-A681711F60DB}" destId="{54D193B9-BE7B-4BF7-8F15-5D499FDA6930}" srcOrd="0" destOrd="0" presId="urn:microsoft.com/office/officeart/2005/8/layout/vList2"/>
    <dgm:cxn modelId="{2B4DD592-41CF-4693-8127-38C7CF72F1FA}" type="presParOf" srcId="{17D8D283-084E-4D84-9E6D-A681711F60DB}" destId="{39DE2C9B-B7A7-4884-A736-6B175FE3A9EA}" srcOrd="1" destOrd="0" presId="urn:microsoft.com/office/officeart/2005/8/layout/vList2"/>
    <dgm:cxn modelId="{FDB0AF3F-0904-44CB-AB73-AB2D31D416DE}" type="presParOf" srcId="{17D8D283-084E-4D84-9E6D-A681711F60DB}" destId="{4F8A9B62-A45A-4943-B61A-D9EA7C637D13}" srcOrd="2" destOrd="0" presId="urn:microsoft.com/office/officeart/2005/8/layout/vList2"/>
    <dgm:cxn modelId="{0EA654B5-0B5E-43F0-9C08-8192B00EBED4}" type="presParOf" srcId="{17D8D283-084E-4D84-9E6D-A681711F60DB}" destId="{1568834B-62BE-431E-AAA0-D283B3EEBFE7}" srcOrd="3" destOrd="0" presId="urn:microsoft.com/office/officeart/2005/8/layout/vList2"/>
    <dgm:cxn modelId="{1057AD14-713D-4ED4-85F8-CAA9A454BEDE}" type="presParOf" srcId="{17D8D283-084E-4D84-9E6D-A681711F60DB}" destId="{75F08849-0B03-4E25-AEFE-E1E8840797F8}" srcOrd="4" destOrd="0" presId="urn:microsoft.com/office/officeart/2005/8/layout/vList2"/>
    <dgm:cxn modelId="{C44C2909-F90A-4461-978B-7CE83BD1A53D}" type="presParOf" srcId="{17D8D283-084E-4D84-9E6D-A681711F60DB}" destId="{382C0856-8AC9-41D1-85DE-C2C66D974412}" srcOrd="5" destOrd="0" presId="urn:microsoft.com/office/officeart/2005/8/layout/vList2"/>
    <dgm:cxn modelId="{E0C8B74B-8FD9-4C75-B053-2463630FB9F9}" type="presParOf" srcId="{17D8D283-084E-4D84-9E6D-A681711F60DB}" destId="{2C31D7AF-8F54-4DF0-B5D5-E2DCBBC0A88E}" srcOrd="6" destOrd="0" presId="urn:microsoft.com/office/officeart/2005/8/layout/vList2"/>
    <dgm:cxn modelId="{26E7A4EF-3B30-4CD7-BBFC-1C8DB3AE76BB}" type="presParOf" srcId="{17D8D283-084E-4D84-9E6D-A681711F60DB}" destId="{7CA43DF9-8AAD-421B-AC04-FB6CAD8D3890}" srcOrd="7" destOrd="0" presId="urn:microsoft.com/office/officeart/2005/8/layout/vList2"/>
    <dgm:cxn modelId="{2DE0D8D3-76B8-4C5E-821E-C8BFAA669CDB}" type="presParOf" srcId="{17D8D283-084E-4D84-9E6D-A681711F60DB}" destId="{7B1A83FC-F5B9-4E9E-A518-808EF7211F7B}" srcOrd="8" destOrd="0" presId="urn:microsoft.com/office/officeart/2005/8/layout/vList2"/>
    <dgm:cxn modelId="{172CA402-BE4D-44B2-B41B-2F71B51A6EF1}" type="presParOf" srcId="{17D8D283-084E-4D84-9E6D-A681711F60DB}" destId="{79B040BB-AFD2-4F64-8D0D-72A27B84E9C6}" srcOrd="9" destOrd="0" presId="urn:microsoft.com/office/officeart/2005/8/layout/vList2"/>
    <dgm:cxn modelId="{FAD7D1B6-98AC-4529-82ED-19A22C6683EA}" type="presParOf" srcId="{17D8D283-084E-4D84-9E6D-A681711F60DB}" destId="{018D0661-0408-4BC2-80C1-9CCFCD302CA2}" srcOrd="10" destOrd="0" presId="urn:microsoft.com/office/officeart/2005/8/layout/vList2"/>
    <dgm:cxn modelId="{20AE398E-FCD9-43F2-9AF9-A248CBBD430B}" type="presParOf" srcId="{17D8D283-084E-4D84-9E6D-A681711F60DB}" destId="{70C3959D-F60A-4C2E-BD96-C686533D4F87}" srcOrd="11" destOrd="0" presId="urn:microsoft.com/office/officeart/2005/8/layout/vList2"/>
    <dgm:cxn modelId="{6949B9D1-29DB-494D-9041-86CA839FE328}" type="presParOf" srcId="{17D8D283-084E-4D84-9E6D-A681711F60DB}" destId="{49123BA5-6A96-450B-8BEF-5FD611A98E77}" srcOrd="12" destOrd="0" presId="urn:microsoft.com/office/officeart/2005/8/layout/vList2"/>
    <dgm:cxn modelId="{679727BD-C9BF-418F-98A9-77D178E9C3DB}" type="presParOf" srcId="{17D8D283-084E-4D84-9E6D-A681711F60DB}" destId="{EC7180D7-6179-43D9-A6D9-FF9D85BE8B33}" srcOrd="13" destOrd="0" presId="urn:microsoft.com/office/officeart/2005/8/layout/vList2"/>
    <dgm:cxn modelId="{48D9A569-3B2F-41F7-9AB8-742AC652EF5A}" type="presParOf" srcId="{17D8D283-084E-4D84-9E6D-A681711F60DB}" destId="{3F910522-D9B9-4BC4-B18C-EA22AEC7852E}" srcOrd="14" destOrd="0" presId="urn:microsoft.com/office/officeart/2005/8/layout/vList2"/>
    <dgm:cxn modelId="{9E78AF8D-9DBD-42B5-BBE4-9F131BBF1411}" type="presParOf" srcId="{17D8D283-084E-4D84-9E6D-A681711F60DB}" destId="{99A3758A-2A39-4819-8DDF-EC10AF4F3970}" srcOrd="15" destOrd="0" presId="urn:microsoft.com/office/officeart/2005/8/layout/vList2"/>
    <dgm:cxn modelId="{8D076919-9EE6-4659-93BA-58F4B639A7C2}" type="presParOf" srcId="{17D8D283-084E-4D84-9E6D-A681711F60DB}" destId="{F7830854-9E0F-4D61-8B8C-E58CEED2D9A6}" srcOrd="16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B020FB-9C75-4E89-8360-2BD9E6A06B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927F819-D7E7-4546-9311-82319FAB708D}">
      <dgm:prSet/>
      <dgm:spPr/>
      <dgm:t>
        <a:bodyPr/>
        <a:lstStyle/>
        <a:p>
          <a:pPr algn="ctr" rtl="0"/>
          <a:r>
            <a:rPr lang="uk-UA" b="1" dirty="0" smtClean="0"/>
            <a:t>Пояснювальна записка</a:t>
          </a:r>
          <a:endParaRPr lang="ru-RU" b="1" dirty="0"/>
        </a:p>
      </dgm:t>
    </dgm:pt>
    <dgm:pt modelId="{51C69E7F-EC39-477E-97A1-A36FF2EDDDF1}" type="parTrans" cxnId="{222B58A6-7D65-4774-9A97-9D79495FFB9B}">
      <dgm:prSet/>
      <dgm:spPr/>
      <dgm:t>
        <a:bodyPr/>
        <a:lstStyle/>
        <a:p>
          <a:pPr algn="ctr"/>
          <a:endParaRPr lang="ru-RU"/>
        </a:p>
      </dgm:t>
    </dgm:pt>
    <dgm:pt modelId="{C0D0877D-DCCE-4412-B9C1-D61992BEFAC0}" type="sibTrans" cxnId="{222B58A6-7D65-4774-9A97-9D79495FFB9B}">
      <dgm:prSet/>
      <dgm:spPr/>
      <dgm:t>
        <a:bodyPr/>
        <a:lstStyle/>
        <a:p>
          <a:pPr algn="ctr"/>
          <a:endParaRPr lang="ru-RU"/>
        </a:p>
      </dgm:t>
    </dgm:pt>
    <dgm:pt modelId="{2D3AFC80-A6E3-4FCF-B6BE-CA8EE82C3DAF}" type="pres">
      <dgm:prSet presAssocID="{35B020FB-9C75-4E89-8360-2BD9E6A06B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F0D3D1-BB3C-481E-8E51-C498B00E9001}" type="pres">
      <dgm:prSet presAssocID="{D927F819-D7E7-4546-9311-82319FAB708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2B58A6-7D65-4774-9A97-9D79495FFB9B}" srcId="{35B020FB-9C75-4E89-8360-2BD9E6A06BDB}" destId="{D927F819-D7E7-4546-9311-82319FAB708D}" srcOrd="0" destOrd="0" parTransId="{51C69E7F-EC39-477E-97A1-A36FF2EDDDF1}" sibTransId="{C0D0877D-DCCE-4412-B9C1-D61992BEFAC0}"/>
    <dgm:cxn modelId="{BE958976-C959-412D-843B-62681893CA0A}" type="presOf" srcId="{D927F819-D7E7-4546-9311-82319FAB708D}" destId="{83F0D3D1-BB3C-481E-8E51-C498B00E9001}" srcOrd="0" destOrd="0" presId="urn:microsoft.com/office/officeart/2005/8/layout/vList2"/>
    <dgm:cxn modelId="{6B156D3A-C730-4586-9A05-AEA41F951839}" type="presOf" srcId="{35B020FB-9C75-4E89-8360-2BD9E6A06BDB}" destId="{2D3AFC80-A6E3-4FCF-B6BE-CA8EE82C3DAF}" srcOrd="0" destOrd="0" presId="urn:microsoft.com/office/officeart/2005/8/layout/vList2"/>
    <dgm:cxn modelId="{1FEA00F4-67F3-4590-85EF-8A04DA93B0E9}" type="presParOf" srcId="{2D3AFC80-A6E3-4FCF-B6BE-CA8EE82C3DAF}" destId="{83F0D3D1-BB3C-481E-8E51-C498B00E9001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C335D6-E9E2-447F-9513-3FE48DF3EFA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6F8230-F482-4F78-8A9D-AB5AEEFCC0DA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ru-RU" dirty="0"/>
        </a:p>
      </dgm:t>
    </dgm:pt>
    <dgm:pt modelId="{647703ED-0F71-4B04-89AD-FDD36F07E758}" type="sibTrans" cxnId="{254AC05B-0D4E-4F0D-B5D6-5A802652866C}">
      <dgm:prSet/>
      <dgm:spPr/>
      <dgm:t>
        <a:bodyPr/>
        <a:lstStyle/>
        <a:p>
          <a:endParaRPr lang="ru-RU"/>
        </a:p>
      </dgm:t>
    </dgm:pt>
    <dgm:pt modelId="{11EE9070-2A67-4957-A5C3-045C0467AA62}" type="parTrans" cxnId="{254AC05B-0D4E-4F0D-B5D6-5A802652866C}">
      <dgm:prSet/>
      <dgm:spPr/>
      <dgm:t>
        <a:bodyPr/>
        <a:lstStyle/>
        <a:p>
          <a:endParaRPr lang="ru-RU"/>
        </a:p>
      </dgm:t>
    </dgm:pt>
    <dgm:pt modelId="{BE765F46-E557-4AA1-99AA-2BC4F93D61F8}" type="pres">
      <dgm:prSet presAssocID="{EEC335D6-E9E2-447F-9513-3FE48DF3EF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6CAA5-5036-44AA-BAC7-C7C1174AD7D1}" type="pres">
      <dgm:prSet presAssocID="{716F8230-F482-4F78-8A9D-AB5AEEFCC0DA}" presName="boxAndChildren" presStyleCnt="0"/>
      <dgm:spPr/>
    </dgm:pt>
    <dgm:pt modelId="{82329660-28D8-4180-AF22-55D63837C85D}" type="pres">
      <dgm:prSet presAssocID="{716F8230-F482-4F78-8A9D-AB5AEEFCC0DA}" presName="parentTextBox" presStyleLbl="node1" presStyleIdx="0" presStyleCnt="1" custLinFactNeighborX="926" custLinFactNeighborY="1764"/>
      <dgm:spPr/>
      <dgm:t>
        <a:bodyPr/>
        <a:lstStyle/>
        <a:p>
          <a:endParaRPr lang="ru-RU"/>
        </a:p>
      </dgm:t>
    </dgm:pt>
  </dgm:ptLst>
  <dgm:cxnLst>
    <dgm:cxn modelId="{2B2ACE25-5551-4B8B-AE40-A8A967F02748}" type="presOf" srcId="{EEC335D6-E9E2-447F-9513-3FE48DF3EFAC}" destId="{BE765F46-E557-4AA1-99AA-2BC4F93D61F8}" srcOrd="0" destOrd="0" presId="urn:microsoft.com/office/officeart/2005/8/layout/process4"/>
    <dgm:cxn modelId="{254AC05B-0D4E-4F0D-B5D6-5A802652866C}" srcId="{EEC335D6-E9E2-447F-9513-3FE48DF3EFAC}" destId="{716F8230-F482-4F78-8A9D-AB5AEEFCC0DA}" srcOrd="0" destOrd="0" parTransId="{11EE9070-2A67-4957-A5C3-045C0467AA62}" sibTransId="{647703ED-0F71-4B04-89AD-FDD36F07E758}"/>
    <dgm:cxn modelId="{6A2F9594-A20D-4F20-BC98-BA113D2C1918}" type="presOf" srcId="{716F8230-F482-4F78-8A9D-AB5AEEFCC0DA}" destId="{82329660-28D8-4180-AF22-55D63837C85D}" srcOrd="0" destOrd="0" presId="urn:microsoft.com/office/officeart/2005/8/layout/process4"/>
    <dgm:cxn modelId="{98A69231-FE8C-4F0B-A0EC-E0A2FEBB1777}" type="presParOf" srcId="{BE765F46-E557-4AA1-99AA-2BC4F93D61F8}" destId="{96D6CAA5-5036-44AA-BAC7-C7C1174AD7D1}" srcOrd="0" destOrd="0" presId="urn:microsoft.com/office/officeart/2005/8/layout/process4"/>
    <dgm:cxn modelId="{8152B24E-6062-4B16-B65F-20FAEDB34B1D}" type="presParOf" srcId="{96D6CAA5-5036-44AA-BAC7-C7C1174AD7D1}" destId="{82329660-28D8-4180-AF22-55D63837C85D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A8C95F-90BB-478B-8A83-525938975BEE}" type="doc">
      <dgm:prSet loTypeId="urn:microsoft.com/office/officeart/2005/8/layout/venn1" loCatId="relationship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AAD574-6EDE-42B4-875D-B89B77999C04}">
      <dgm:prSet custT="1"/>
      <dgm:spPr/>
      <dgm:t>
        <a:bodyPr/>
        <a:lstStyle/>
        <a:p>
          <a:pPr algn="ctr" rtl="0"/>
          <a:r>
            <a:rPr lang="uk-UA" sz="2400" b="1" dirty="0" smtClean="0">
              <a:latin typeface="Arial" pitchFamily="34" charset="0"/>
              <a:cs typeface="Arial" pitchFamily="34" charset="0"/>
            </a:rPr>
            <a:t>   Методи реалізації та форми впровадження методичної проблеми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096C005-8FF4-44DA-B65A-FCC2108A6C87}" type="parTrans" cxnId="{63D8B47A-FA68-4BB9-861D-2374862B2A94}">
      <dgm:prSet/>
      <dgm:spPr/>
      <dgm:t>
        <a:bodyPr/>
        <a:lstStyle/>
        <a:p>
          <a:endParaRPr lang="ru-RU"/>
        </a:p>
      </dgm:t>
    </dgm:pt>
    <dgm:pt modelId="{4A0D7D44-302F-4B9A-B5F0-602BCB21D0CA}" type="sibTrans" cxnId="{63D8B47A-FA68-4BB9-861D-2374862B2A94}">
      <dgm:prSet/>
      <dgm:spPr/>
      <dgm:t>
        <a:bodyPr/>
        <a:lstStyle/>
        <a:p>
          <a:endParaRPr lang="ru-RU"/>
        </a:p>
      </dgm:t>
    </dgm:pt>
    <dgm:pt modelId="{8E6EF82A-0CF8-4932-A9A2-FD1C34FD9A5F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нетрадиційні форми проведення навчальних занять;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F589E98-7946-4C02-AC2F-F4418DC7C655}" type="parTrans" cxnId="{B5586D44-353A-4C1F-822B-600590810A11}">
      <dgm:prSet/>
      <dgm:spPr/>
      <dgm:t>
        <a:bodyPr/>
        <a:lstStyle/>
        <a:p>
          <a:endParaRPr lang="ru-RU"/>
        </a:p>
      </dgm:t>
    </dgm:pt>
    <dgm:pt modelId="{3F1CCD30-C415-489E-935E-CB920EAB3599}" type="sibTrans" cxnId="{B5586D44-353A-4C1F-822B-600590810A11}">
      <dgm:prSet/>
      <dgm:spPr/>
      <dgm:t>
        <a:bodyPr/>
        <a:lstStyle/>
        <a:p>
          <a:endParaRPr lang="ru-RU"/>
        </a:p>
      </dgm:t>
    </dgm:pt>
    <dgm:pt modelId="{AF570938-D36F-4D17-849E-3765D755A503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інтерактивні технології навчання;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59F3CC9-E043-4B24-9230-B3AF4880E896}" type="parTrans" cxnId="{D559248C-B036-4344-B618-7FCA99DE4F22}">
      <dgm:prSet/>
      <dgm:spPr/>
      <dgm:t>
        <a:bodyPr/>
        <a:lstStyle/>
        <a:p>
          <a:endParaRPr lang="ru-RU"/>
        </a:p>
      </dgm:t>
    </dgm:pt>
    <dgm:pt modelId="{65FFE346-9D0C-4C0B-9F73-3AD9C28070A3}" type="sibTrans" cxnId="{D559248C-B036-4344-B618-7FCA99DE4F22}">
      <dgm:prSet/>
      <dgm:spPr/>
      <dgm:t>
        <a:bodyPr/>
        <a:lstStyle/>
        <a:p>
          <a:endParaRPr lang="ru-RU"/>
        </a:p>
      </dgm:t>
    </dgm:pt>
    <dgm:pt modelId="{18369948-47BE-4159-9CE3-930AE94047F4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впровадження педагогічних інновацій;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DC74C62-D69D-4FFA-9315-E788A54A6743}" type="parTrans" cxnId="{C977D8B6-4AE3-456B-BEA9-50E24437A8E6}">
      <dgm:prSet/>
      <dgm:spPr/>
      <dgm:t>
        <a:bodyPr/>
        <a:lstStyle/>
        <a:p>
          <a:endParaRPr lang="ru-RU"/>
        </a:p>
      </dgm:t>
    </dgm:pt>
    <dgm:pt modelId="{D0504A58-D295-4D51-B55F-4BAFE08EFBFD}" type="sibTrans" cxnId="{C977D8B6-4AE3-456B-BEA9-50E24437A8E6}">
      <dgm:prSet/>
      <dgm:spPr/>
      <dgm:t>
        <a:bodyPr/>
        <a:lstStyle/>
        <a:p>
          <a:endParaRPr lang="ru-RU"/>
        </a:p>
      </dgm:t>
    </dgm:pt>
    <dgm:pt modelId="{433B701F-0502-4B9E-894E-025AE6FDD675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поєднання різних моделей навчання;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00D7EAB-1C5A-4557-BB66-73D0EE15BCD7}" type="parTrans" cxnId="{1DAC7D51-9F86-40CA-84B8-287B992F93F9}">
      <dgm:prSet/>
      <dgm:spPr/>
      <dgm:t>
        <a:bodyPr/>
        <a:lstStyle/>
        <a:p>
          <a:endParaRPr lang="ru-RU"/>
        </a:p>
      </dgm:t>
    </dgm:pt>
    <dgm:pt modelId="{691E66F1-B0D8-4185-85ED-69C40C1B46C6}" type="sibTrans" cxnId="{1DAC7D51-9F86-40CA-84B8-287B992F93F9}">
      <dgm:prSet/>
      <dgm:spPr/>
      <dgm:t>
        <a:bodyPr/>
        <a:lstStyle/>
        <a:p>
          <a:endParaRPr lang="ru-RU"/>
        </a:p>
      </dgm:t>
    </dgm:pt>
    <dgm:pt modelId="{F5C0C975-379D-4408-AB0A-F4A072710119}">
      <dgm:prSet custT="1"/>
      <dgm:spPr/>
      <dgm:t>
        <a:bodyPr/>
        <a:lstStyle/>
        <a:p>
          <a:pPr rtl="0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важливість виховного моменту при викладанні суспільних дисциплін;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223CAB9-6600-4424-9C0E-9E635B72B620}" type="parTrans" cxnId="{398E8692-A052-4BDC-8EE0-02EA5FC549BF}">
      <dgm:prSet/>
      <dgm:spPr/>
      <dgm:t>
        <a:bodyPr/>
        <a:lstStyle/>
        <a:p>
          <a:endParaRPr lang="ru-RU"/>
        </a:p>
      </dgm:t>
    </dgm:pt>
    <dgm:pt modelId="{E4F30015-9B42-4938-8D72-63A0A48FF330}" type="sibTrans" cxnId="{398E8692-A052-4BDC-8EE0-02EA5FC549BF}">
      <dgm:prSet/>
      <dgm:spPr/>
      <dgm:t>
        <a:bodyPr/>
        <a:lstStyle/>
        <a:p>
          <a:endParaRPr lang="ru-RU"/>
        </a:p>
      </dgm:t>
    </dgm:pt>
    <dgm:pt modelId="{06C69D75-817F-41FC-A4D7-295095AE028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uk-UA" sz="1800" baseline="0" dirty="0" smtClean="0">
              <a:latin typeface="Times New Roman" pitchFamily="18" charset="0"/>
              <a:cs typeface="Times New Roman" pitchFamily="18" charset="0"/>
            </a:rPr>
            <a:t>відвідування курсів молодого викладача, постійна самоосвіта та самовдосконалення; </a:t>
          </a:r>
          <a:endParaRPr lang="ru-RU" sz="1800" baseline="0" dirty="0">
            <a:latin typeface="Times New Roman" pitchFamily="18" charset="0"/>
            <a:cs typeface="Times New Roman" pitchFamily="18" charset="0"/>
          </a:endParaRPr>
        </a:p>
      </dgm:t>
    </dgm:pt>
    <dgm:pt modelId="{EF0845AC-E7CF-4661-83DC-58A78381DACB}" type="parTrans" cxnId="{DF14EC09-15CE-49D2-A0E8-95645428EDC5}">
      <dgm:prSet/>
      <dgm:spPr/>
      <dgm:t>
        <a:bodyPr/>
        <a:lstStyle/>
        <a:p>
          <a:endParaRPr lang="ru-RU"/>
        </a:p>
      </dgm:t>
    </dgm:pt>
    <dgm:pt modelId="{581F9096-4D8C-4718-947F-04D1A3E0CC54}" type="sibTrans" cxnId="{DF14EC09-15CE-49D2-A0E8-95645428EDC5}">
      <dgm:prSet/>
      <dgm:spPr/>
      <dgm:t>
        <a:bodyPr/>
        <a:lstStyle/>
        <a:p>
          <a:endParaRPr lang="ru-RU"/>
        </a:p>
      </dgm:t>
    </dgm:pt>
    <dgm:pt modelId="{F3BF9DEF-4465-4799-81AD-59BDDE291671}">
      <dgm:prSet/>
      <dgm:spPr/>
      <dgm:t>
        <a:bodyPr/>
        <a:lstStyle/>
        <a:p>
          <a:pPr rtl="0"/>
          <a:endParaRPr lang="ru-RU" dirty="0"/>
        </a:p>
      </dgm:t>
    </dgm:pt>
    <dgm:pt modelId="{E0A19079-7046-40AE-84E9-B839E025D976}" type="parTrans" cxnId="{F0182BEF-DE36-4675-AB34-C5B469D5EF0D}">
      <dgm:prSet/>
      <dgm:spPr/>
      <dgm:t>
        <a:bodyPr/>
        <a:lstStyle/>
        <a:p>
          <a:endParaRPr lang="ru-RU"/>
        </a:p>
      </dgm:t>
    </dgm:pt>
    <dgm:pt modelId="{2CBEAA65-75EF-436D-AF24-3D88A5F3E2D0}" type="sibTrans" cxnId="{F0182BEF-DE36-4675-AB34-C5B469D5EF0D}">
      <dgm:prSet/>
      <dgm:spPr/>
      <dgm:t>
        <a:bodyPr/>
        <a:lstStyle/>
        <a:p>
          <a:endParaRPr lang="ru-RU"/>
        </a:p>
      </dgm:t>
    </dgm:pt>
    <dgm:pt modelId="{C1D99107-9906-47C5-830D-F0BB911D6AA7}">
      <dgm:prSet/>
      <dgm:spPr/>
      <dgm:t>
        <a:bodyPr/>
        <a:lstStyle/>
        <a:p>
          <a:endParaRPr lang="ru-RU"/>
        </a:p>
      </dgm:t>
    </dgm:pt>
    <dgm:pt modelId="{7D424A68-D5C5-4059-AEB5-D613E393AF35}" type="parTrans" cxnId="{DBA8D4C9-0CDF-4B31-B50F-F56E972761DA}">
      <dgm:prSet/>
      <dgm:spPr/>
      <dgm:t>
        <a:bodyPr/>
        <a:lstStyle/>
        <a:p>
          <a:endParaRPr lang="ru-RU"/>
        </a:p>
      </dgm:t>
    </dgm:pt>
    <dgm:pt modelId="{A31359CF-9568-4EF0-B30C-8E5E1D983CE4}" type="sibTrans" cxnId="{DBA8D4C9-0CDF-4B31-B50F-F56E972761DA}">
      <dgm:prSet/>
      <dgm:spPr/>
      <dgm:t>
        <a:bodyPr/>
        <a:lstStyle/>
        <a:p>
          <a:endParaRPr lang="ru-RU"/>
        </a:p>
      </dgm:t>
    </dgm:pt>
    <dgm:pt modelId="{232C4324-90FD-4F48-8C91-A420DB9902AD}" type="pres">
      <dgm:prSet presAssocID="{2CA8C95F-90BB-478B-8A83-525938975BE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B60D3-5B98-4BAC-B6BE-3C06CFD99C26}" type="pres">
      <dgm:prSet presAssocID="{A4AAD574-6EDE-42B4-875D-B89B77999C04}" presName="circ1" presStyleLbl="vennNode1" presStyleIdx="0" presStyleCnt="7" custLinFactNeighborX="8107" custLinFactNeighborY="-7979"/>
      <dgm:spPr/>
      <dgm:t>
        <a:bodyPr/>
        <a:lstStyle/>
        <a:p>
          <a:endParaRPr lang="ru-RU"/>
        </a:p>
      </dgm:t>
    </dgm:pt>
    <dgm:pt modelId="{D3BF23EC-5AD7-48AC-8468-C10AC1F83C79}" type="pres">
      <dgm:prSet presAssocID="{A4AAD574-6EDE-42B4-875D-B89B77999C04}" presName="circ1Tx" presStyleLbl="revTx" presStyleIdx="0" presStyleCnt="0" custScaleX="193802" custScaleY="6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40557-12F6-435D-A3C7-BBBE25E77667}" type="pres">
      <dgm:prSet presAssocID="{8E6EF82A-0CF8-4932-A9A2-FD1C34FD9A5F}" presName="circ2" presStyleLbl="vennNode1" presStyleIdx="1" presStyleCnt="7"/>
      <dgm:spPr/>
      <dgm:t>
        <a:bodyPr/>
        <a:lstStyle/>
        <a:p>
          <a:endParaRPr lang="ru-RU"/>
        </a:p>
      </dgm:t>
    </dgm:pt>
    <dgm:pt modelId="{5FDDF482-29A3-425A-81CF-46FF10ED48A2}" type="pres">
      <dgm:prSet presAssocID="{8E6EF82A-0CF8-4932-A9A2-FD1C34FD9A5F}" presName="circ2Tx" presStyleLbl="revTx" presStyleIdx="0" presStyleCnt="0" custAng="0" custScaleX="117596" custScaleY="727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73D7B-3712-4B0F-98C7-571D9C90844F}" type="pres">
      <dgm:prSet presAssocID="{AF570938-D36F-4D17-849E-3765D755A503}" presName="circ3" presStyleLbl="vennNode1" presStyleIdx="2" presStyleCnt="7" custLinFactNeighborX="-1850" custLinFactNeighborY="-4663"/>
      <dgm:spPr/>
      <dgm:t>
        <a:bodyPr/>
        <a:lstStyle/>
        <a:p>
          <a:endParaRPr lang="ru-RU"/>
        </a:p>
      </dgm:t>
    </dgm:pt>
    <dgm:pt modelId="{BC22D463-DA3F-40F2-94B7-9F6FBD9B94CE}" type="pres">
      <dgm:prSet presAssocID="{AF570938-D36F-4D17-849E-3765D755A503}" presName="circ3Tx" presStyleLbl="revTx" presStyleIdx="0" presStyleCnt="0" custScaleY="503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7DDF7-4CE6-4B17-B7ED-5D44CD6C1F33}" type="pres">
      <dgm:prSet presAssocID="{18369948-47BE-4159-9CE3-930AE94047F4}" presName="circ4" presStyleLbl="vennNode1" presStyleIdx="3" presStyleCnt="7"/>
      <dgm:spPr/>
      <dgm:t>
        <a:bodyPr/>
        <a:lstStyle/>
        <a:p>
          <a:endParaRPr lang="ru-RU"/>
        </a:p>
      </dgm:t>
    </dgm:pt>
    <dgm:pt modelId="{28F16BD6-0169-4690-9FB6-D37E553AE493}" type="pres">
      <dgm:prSet presAssocID="{18369948-47BE-4159-9CE3-930AE94047F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6AA01-C35E-4D90-8611-B2584275B320}" type="pres">
      <dgm:prSet presAssocID="{433B701F-0502-4B9E-894E-025AE6FDD675}" presName="circ5" presStyleLbl="vennNode1" presStyleIdx="4" presStyleCnt="7"/>
      <dgm:spPr/>
      <dgm:t>
        <a:bodyPr/>
        <a:lstStyle/>
        <a:p>
          <a:endParaRPr lang="ru-RU"/>
        </a:p>
      </dgm:t>
    </dgm:pt>
    <dgm:pt modelId="{C8116735-3079-447A-B420-32EC0E35EC4E}" type="pres">
      <dgm:prSet presAssocID="{433B701F-0502-4B9E-894E-025AE6FDD675}" presName="circ5Tx" presStyleLbl="revTx" presStyleIdx="0" presStyleCnt="0" custScaleX="99680" custScaleY="67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A9092-4474-4A52-9479-4460A7C53DE8}" type="pres">
      <dgm:prSet presAssocID="{F5C0C975-379D-4408-AB0A-F4A072710119}" presName="circ6" presStyleLbl="vennNode1" presStyleIdx="5" presStyleCnt="7"/>
      <dgm:spPr/>
      <dgm:t>
        <a:bodyPr/>
        <a:lstStyle/>
        <a:p>
          <a:endParaRPr lang="ru-RU"/>
        </a:p>
      </dgm:t>
    </dgm:pt>
    <dgm:pt modelId="{868B8608-E638-4BD4-A159-7CAE34BEC329}" type="pres">
      <dgm:prSet presAssocID="{F5C0C975-379D-4408-AB0A-F4A072710119}" presName="circ6Tx" presStyleLbl="revTx" presStyleIdx="0" presStyleCnt="0" custScaleX="126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53D3C-7D37-4CF8-AF6B-33887FC9A6E9}" type="pres">
      <dgm:prSet presAssocID="{06C69D75-817F-41FC-A4D7-295095AE0280}" presName="circ7" presStyleLbl="vennNode1" presStyleIdx="6" presStyleCnt="7"/>
      <dgm:spPr/>
      <dgm:t>
        <a:bodyPr/>
        <a:lstStyle/>
        <a:p>
          <a:endParaRPr lang="ru-RU"/>
        </a:p>
      </dgm:t>
    </dgm:pt>
    <dgm:pt modelId="{F1F73650-DC06-4334-86F8-DB9F3B8D5E49}" type="pres">
      <dgm:prSet presAssocID="{06C69D75-817F-41FC-A4D7-295095AE0280}" presName="circ7Tx" presStyleLbl="revTx" presStyleIdx="0" presStyleCnt="0" custScaleX="105125" custScaleY="78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C7D51-9F86-40CA-84B8-287B992F93F9}" srcId="{2CA8C95F-90BB-478B-8A83-525938975BEE}" destId="{433B701F-0502-4B9E-894E-025AE6FDD675}" srcOrd="4" destOrd="0" parTransId="{900D7EAB-1C5A-4557-BB66-73D0EE15BCD7}" sibTransId="{691E66F1-B0D8-4185-85ED-69C40C1B46C6}"/>
    <dgm:cxn modelId="{63D8B47A-FA68-4BB9-861D-2374862B2A94}" srcId="{2CA8C95F-90BB-478B-8A83-525938975BEE}" destId="{A4AAD574-6EDE-42B4-875D-B89B77999C04}" srcOrd="0" destOrd="0" parTransId="{7096C005-8FF4-44DA-B65A-FCC2108A6C87}" sibTransId="{4A0D7D44-302F-4B9A-B5F0-602BCB21D0CA}"/>
    <dgm:cxn modelId="{D559248C-B036-4344-B618-7FCA99DE4F22}" srcId="{2CA8C95F-90BB-478B-8A83-525938975BEE}" destId="{AF570938-D36F-4D17-849E-3765D755A503}" srcOrd="2" destOrd="0" parTransId="{059F3CC9-E043-4B24-9230-B3AF4880E896}" sibTransId="{65FFE346-9D0C-4C0B-9F73-3AD9C28070A3}"/>
    <dgm:cxn modelId="{DFE690D9-5BC4-4E42-843A-BD22D713B80D}" type="presOf" srcId="{06C69D75-817F-41FC-A4D7-295095AE0280}" destId="{F1F73650-DC06-4334-86F8-DB9F3B8D5E49}" srcOrd="0" destOrd="0" presId="urn:microsoft.com/office/officeart/2005/8/layout/venn1"/>
    <dgm:cxn modelId="{B5586D44-353A-4C1F-822B-600590810A11}" srcId="{2CA8C95F-90BB-478B-8A83-525938975BEE}" destId="{8E6EF82A-0CF8-4932-A9A2-FD1C34FD9A5F}" srcOrd="1" destOrd="0" parTransId="{DF589E98-7946-4C02-AC2F-F4418DC7C655}" sibTransId="{3F1CCD30-C415-489E-935E-CB920EAB3599}"/>
    <dgm:cxn modelId="{F0182BEF-DE36-4675-AB34-C5B469D5EF0D}" srcId="{2CA8C95F-90BB-478B-8A83-525938975BEE}" destId="{F3BF9DEF-4465-4799-81AD-59BDDE291671}" srcOrd="7" destOrd="0" parTransId="{E0A19079-7046-40AE-84E9-B839E025D976}" sibTransId="{2CBEAA65-75EF-436D-AF24-3D88A5F3E2D0}"/>
    <dgm:cxn modelId="{40F1B757-9D4C-4616-88E3-04CD9B09EB5D}" type="presOf" srcId="{18369948-47BE-4159-9CE3-930AE94047F4}" destId="{28F16BD6-0169-4690-9FB6-D37E553AE493}" srcOrd="0" destOrd="0" presId="urn:microsoft.com/office/officeart/2005/8/layout/venn1"/>
    <dgm:cxn modelId="{DF14EC09-15CE-49D2-A0E8-95645428EDC5}" srcId="{2CA8C95F-90BB-478B-8A83-525938975BEE}" destId="{06C69D75-817F-41FC-A4D7-295095AE0280}" srcOrd="6" destOrd="0" parTransId="{EF0845AC-E7CF-4661-83DC-58A78381DACB}" sibTransId="{581F9096-4D8C-4718-947F-04D1A3E0CC54}"/>
    <dgm:cxn modelId="{3E55140A-9342-404F-AA9C-C02461C1A42C}" type="presOf" srcId="{433B701F-0502-4B9E-894E-025AE6FDD675}" destId="{C8116735-3079-447A-B420-32EC0E35EC4E}" srcOrd="0" destOrd="0" presId="urn:microsoft.com/office/officeart/2005/8/layout/venn1"/>
    <dgm:cxn modelId="{4FA9526E-2EB7-4F09-B606-CD7B936BE8E6}" type="presOf" srcId="{A4AAD574-6EDE-42B4-875D-B89B77999C04}" destId="{D3BF23EC-5AD7-48AC-8468-C10AC1F83C79}" srcOrd="0" destOrd="0" presId="urn:microsoft.com/office/officeart/2005/8/layout/venn1"/>
    <dgm:cxn modelId="{A8FEE4CF-F4B3-4971-85A8-6A3F76CA0973}" type="presOf" srcId="{8E6EF82A-0CF8-4932-A9A2-FD1C34FD9A5F}" destId="{5FDDF482-29A3-425A-81CF-46FF10ED48A2}" srcOrd="0" destOrd="0" presId="urn:microsoft.com/office/officeart/2005/8/layout/venn1"/>
    <dgm:cxn modelId="{99FA4E87-9429-4CD8-9F3B-CAEE457A1E4E}" type="presOf" srcId="{2CA8C95F-90BB-478B-8A83-525938975BEE}" destId="{232C4324-90FD-4F48-8C91-A420DB9902AD}" srcOrd="0" destOrd="0" presId="urn:microsoft.com/office/officeart/2005/8/layout/venn1"/>
    <dgm:cxn modelId="{191B9122-36CA-4CE6-A17A-0B5782135809}" type="presOf" srcId="{F5C0C975-379D-4408-AB0A-F4A072710119}" destId="{868B8608-E638-4BD4-A159-7CAE34BEC329}" srcOrd="0" destOrd="0" presId="urn:microsoft.com/office/officeart/2005/8/layout/venn1"/>
    <dgm:cxn modelId="{C977D8B6-4AE3-456B-BEA9-50E24437A8E6}" srcId="{2CA8C95F-90BB-478B-8A83-525938975BEE}" destId="{18369948-47BE-4159-9CE3-930AE94047F4}" srcOrd="3" destOrd="0" parTransId="{2DC74C62-D69D-4FFA-9315-E788A54A6743}" sibTransId="{D0504A58-D295-4D51-B55F-4BAFE08EFBFD}"/>
    <dgm:cxn modelId="{DBA8D4C9-0CDF-4B31-B50F-F56E972761DA}" srcId="{2CA8C95F-90BB-478B-8A83-525938975BEE}" destId="{C1D99107-9906-47C5-830D-F0BB911D6AA7}" srcOrd="8" destOrd="0" parTransId="{7D424A68-D5C5-4059-AEB5-D613E393AF35}" sibTransId="{A31359CF-9568-4EF0-B30C-8E5E1D983CE4}"/>
    <dgm:cxn modelId="{398E8692-A052-4BDC-8EE0-02EA5FC549BF}" srcId="{2CA8C95F-90BB-478B-8A83-525938975BEE}" destId="{F5C0C975-379D-4408-AB0A-F4A072710119}" srcOrd="5" destOrd="0" parTransId="{B223CAB9-6600-4424-9C0E-9E635B72B620}" sibTransId="{E4F30015-9B42-4938-8D72-63A0A48FF330}"/>
    <dgm:cxn modelId="{BC0B2479-4E64-48F0-8889-6A29E71DCE03}" type="presOf" srcId="{AF570938-D36F-4D17-849E-3765D755A503}" destId="{BC22D463-DA3F-40F2-94B7-9F6FBD9B94CE}" srcOrd="0" destOrd="0" presId="urn:microsoft.com/office/officeart/2005/8/layout/venn1"/>
    <dgm:cxn modelId="{B0CBC300-4DF7-479E-8199-C2C7C0196379}" type="presParOf" srcId="{232C4324-90FD-4F48-8C91-A420DB9902AD}" destId="{204B60D3-5B98-4BAC-B6BE-3C06CFD99C26}" srcOrd="0" destOrd="0" presId="urn:microsoft.com/office/officeart/2005/8/layout/venn1"/>
    <dgm:cxn modelId="{65FA35E4-2897-4314-84A2-497E77424868}" type="presParOf" srcId="{232C4324-90FD-4F48-8C91-A420DB9902AD}" destId="{D3BF23EC-5AD7-48AC-8468-C10AC1F83C79}" srcOrd="1" destOrd="0" presId="urn:microsoft.com/office/officeart/2005/8/layout/venn1"/>
    <dgm:cxn modelId="{F6A47111-732B-4E4B-B41C-5C159F240CCF}" type="presParOf" srcId="{232C4324-90FD-4F48-8C91-A420DB9902AD}" destId="{42D40557-12F6-435D-A3C7-BBBE25E77667}" srcOrd="2" destOrd="0" presId="urn:microsoft.com/office/officeart/2005/8/layout/venn1"/>
    <dgm:cxn modelId="{05D7BDC7-4E9C-4AA2-AE47-336140133C83}" type="presParOf" srcId="{232C4324-90FD-4F48-8C91-A420DB9902AD}" destId="{5FDDF482-29A3-425A-81CF-46FF10ED48A2}" srcOrd="3" destOrd="0" presId="urn:microsoft.com/office/officeart/2005/8/layout/venn1"/>
    <dgm:cxn modelId="{09E57950-16DF-495C-9F31-40F95F706F76}" type="presParOf" srcId="{232C4324-90FD-4F48-8C91-A420DB9902AD}" destId="{76373D7B-3712-4B0F-98C7-571D9C90844F}" srcOrd="4" destOrd="0" presId="urn:microsoft.com/office/officeart/2005/8/layout/venn1"/>
    <dgm:cxn modelId="{9F708699-B209-4B35-B1DE-D0BE8F489377}" type="presParOf" srcId="{232C4324-90FD-4F48-8C91-A420DB9902AD}" destId="{BC22D463-DA3F-40F2-94B7-9F6FBD9B94CE}" srcOrd="5" destOrd="0" presId="urn:microsoft.com/office/officeart/2005/8/layout/venn1"/>
    <dgm:cxn modelId="{246F84B6-BAAE-40D8-AE12-488381F1BDCC}" type="presParOf" srcId="{232C4324-90FD-4F48-8C91-A420DB9902AD}" destId="{D7E7DDF7-4CE6-4B17-B7ED-5D44CD6C1F33}" srcOrd="6" destOrd="0" presId="urn:microsoft.com/office/officeart/2005/8/layout/venn1"/>
    <dgm:cxn modelId="{87B9AD0F-4C8D-4A29-84C3-95D6433E31D9}" type="presParOf" srcId="{232C4324-90FD-4F48-8C91-A420DB9902AD}" destId="{28F16BD6-0169-4690-9FB6-D37E553AE493}" srcOrd="7" destOrd="0" presId="urn:microsoft.com/office/officeart/2005/8/layout/venn1"/>
    <dgm:cxn modelId="{E44ADE66-CA94-4A58-9129-19E094ED5C96}" type="presParOf" srcId="{232C4324-90FD-4F48-8C91-A420DB9902AD}" destId="{C7D6AA01-C35E-4D90-8611-B2584275B320}" srcOrd="8" destOrd="0" presId="urn:microsoft.com/office/officeart/2005/8/layout/venn1"/>
    <dgm:cxn modelId="{DAFA5B24-79AA-4E6F-9652-D97BC272D0F3}" type="presParOf" srcId="{232C4324-90FD-4F48-8C91-A420DB9902AD}" destId="{C8116735-3079-447A-B420-32EC0E35EC4E}" srcOrd="9" destOrd="0" presId="urn:microsoft.com/office/officeart/2005/8/layout/venn1"/>
    <dgm:cxn modelId="{6A28B4CD-03EC-4DDE-86AD-FBA10A014BDA}" type="presParOf" srcId="{232C4324-90FD-4F48-8C91-A420DB9902AD}" destId="{03CA9092-4474-4A52-9479-4460A7C53DE8}" srcOrd="10" destOrd="0" presId="urn:microsoft.com/office/officeart/2005/8/layout/venn1"/>
    <dgm:cxn modelId="{76496A41-AA44-4F61-BDD6-63338953FCF0}" type="presParOf" srcId="{232C4324-90FD-4F48-8C91-A420DB9902AD}" destId="{868B8608-E638-4BD4-A159-7CAE34BEC329}" srcOrd="11" destOrd="0" presId="urn:microsoft.com/office/officeart/2005/8/layout/venn1"/>
    <dgm:cxn modelId="{738BF7DC-A5AD-4303-B0F7-4FE361E535D8}" type="presParOf" srcId="{232C4324-90FD-4F48-8C91-A420DB9902AD}" destId="{D1C53D3C-7D37-4CF8-AF6B-33887FC9A6E9}" srcOrd="12" destOrd="0" presId="urn:microsoft.com/office/officeart/2005/8/layout/venn1"/>
    <dgm:cxn modelId="{B20EA29D-7F77-4ECE-957D-030D54098574}" type="presParOf" srcId="{232C4324-90FD-4F48-8C91-A420DB9902AD}" destId="{F1F73650-DC06-4334-86F8-DB9F3B8D5E49}" srcOrd="13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4EA4FD-9E15-4062-AD84-E4DA2382438B}" type="doc">
      <dgm:prSet loTypeId="urn:microsoft.com/office/officeart/2005/8/layout/vList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0D2724-46BC-4ADD-BCAA-8D830C9563C0}">
      <dgm:prSet/>
      <dgm:spPr/>
      <dgm:t>
        <a:bodyPr/>
        <a:lstStyle/>
        <a:p>
          <a:pPr algn="ctr" rtl="0"/>
          <a:r>
            <a:rPr lang="ru-RU" dirty="0" smtClean="0"/>
            <a:t>За</a:t>
          </a:r>
          <a:r>
            <a:rPr lang="uk-UA" dirty="0" err="1" smtClean="0"/>
            <a:t>стосування</a:t>
          </a:r>
          <a:r>
            <a:rPr lang="uk-UA" dirty="0" smtClean="0"/>
            <a:t> інтерактивних методів навчання та комп'ютерних технологій для активації розумової діяльності учнів на уроках хімії та біології.</a:t>
          </a:r>
          <a:endParaRPr lang="ru-RU" dirty="0"/>
        </a:p>
      </dgm:t>
    </dgm:pt>
    <dgm:pt modelId="{3874595C-6BEB-4EE2-984A-B0698D9211F1}" type="parTrans" cxnId="{02E3D10D-713E-4206-9043-3A936C4F26F5}">
      <dgm:prSet/>
      <dgm:spPr/>
      <dgm:t>
        <a:bodyPr/>
        <a:lstStyle/>
        <a:p>
          <a:endParaRPr lang="ru-RU"/>
        </a:p>
      </dgm:t>
    </dgm:pt>
    <dgm:pt modelId="{B4A80AA0-912E-4418-BD39-D27DFAC2466C}" type="sibTrans" cxnId="{02E3D10D-713E-4206-9043-3A936C4F26F5}">
      <dgm:prSet/>
      <dgm:spPr/>
      <dgm:t>
        <a:bodyPr/>
        <a:lstStyle/>
        <a:p>
          <a:endParaRPr lang="ru-RU"/>
        </a:p>
      </dgm:t>
    </dgm:pt>
    <dgm:pt modelId="{9F1A9F85-EF74-452C-A369-4BE4D6FA4CBE}" type="pres">
      <dgm:prSet presAssocID="{C14EA4FD-9E15-4062-AD84-E4DA2382438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EAB7A8-5DF0-4C6B-973F-8C8442FA2207}" type="pres">
      <dgm:prSet presAssocID="{DF0D2724-46BC-4ADD-BCAA-8D830C9563C0}" presName="comp" presStyleCnt="0"/>
      <dgm:spPr/>
    </dgm:pt>
    <dgm:pt modelId="{3E919E03-8F4D-4B0C-ADDE-D73BCB8CD412}" type="pres">
      <dgm:prSet presAssocID="{DF0D2724-46BC-4ADD-BCAA-8D830C9563C0}" presName="box" presStyleLbl="node1" presStyleIdx="0" presStyleCnt="1" custLinFactNeighborX="32673" custLinFactNeighborY="33398"/>
      <dgm:spPr/>
      <dgm:t>
        <a:bodyPr/>
        <a:lstStyle/>
        <a:p>
          <a:endParaRPr lang="ru-RU"/>
        </a:p>
      </dgm:t>
    </dgm:pt>
    <dgm:pt modelId="{B401A299-4737-4ACD-9607-92AD6569FC59}" type="pres">
      <dgm:prSet presAssocID="{DF0D2724-46BC-4ADD-BCAA-8D830C9563C0}" presName="img" presStyleLbl="fgImgPlace1" presStyleIdx="0" presStyleCnt="1" custScaleX="122785" custScaleY="84973" custLinFactNeighborX="-1882" custLinFactNeighborY="2903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0"/>
        </a:effectLst>
      </dgm:spPr>
      <dgm:t>
        <a:bodyPr/>
        <a:lstStyle/>
        <a:p>
          <a:endParaRPr lang="ru-RU"/>
        </a:p>
      </dgm:t>
    </dgm:pt>
    <dgm:pt modelId="{4525ED5A-F71B-4772-A476-39E6E9340C44}" type="pres">
      <dgm:prSet presAssocID="{DF0D2724-46BC-4ADD-BCAA-8D830C9563C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FFF8BF-B572-4FE2-A451-BC2687A030FD}" type="presOf" srcId="{C14EA4FD-9E15-4062-AD84-E4DA2382438B}" destId="{9F1A9F85-EF74-452C-A369-4BE4D6FA4CBE}" srcOrd="0" destOrd="0" presId="urn:microsoft.com/office/officeart/2005/8/layout/vList4"/>
    <dgm:cxn modelId="{02E3D10D-713E-4206-9043-3A936C4F26F5}" srcId="{C14EA4FD-9E15-4062-AD84-E4DA2382438B}" destId="{DF0D2724-46BC-4ADD-BCAA-8D830C9563C0}" srcOrd="0" destOrd="0" parTransId="{3874595C-6BEB-4EE2-984A-B0698D9211F1}" sibTransId="{B4A80AA0-912E-4418-BD39-D27DFAC2466C}"/>
    <dgm:cxn modelId="{DD2AF6BF-97A9-49C8-9BC4-C03E03D58DB8}" type="presOf" srcId="{DF0D2724-46BC-4ADD-BCAA-8D830C9563C0}" destId="{3E919E03-8F4D-4B0C-ADDE-D73BCB8CD412}" srcOrd="0" destOrd="0" presId="urn:microsoft.com/office/officeart/2005/8/layout/vList4"/>
    <dgm:cxn modelId="{0C2C92FC-D5CD-41B9-802C-54D1C7F304EA}" type="presOf" srcId="{DF0D2724-46BC-4ADD-BCAA-8D830C9563C0}" destId="{4525ED5A-F71B-4772-A476-39E6E9340C44}" srcOrd="1" destOrd="0" presId="urn:microsoft.com/office/officeart/2005/8/layout/vList4"/>
    <dgm:cxn modelId="{D97505C6-FD31-457D-A70C-49688E38B8EB}" type="presParOf" srcId="{9F1A9F85-EF74-452C-A369-4BE4D6FA4CBE}" destId="{48EAB7A8-5DF0-4C6B-973F-8C8442FA2207}" srcOrd="0" destOrd="0" presId="urn:microsoft.com/office/officeart/2005/8/layout/vList4"/>
    <dgm:cxn modelId="{E611AF89-98CD-4D44-9C7D-5141760D6530}" type="presParOf" srcId="{48EAB7A8-5DF0-4C6B-973F-8C8442FA2207}" destId="{3E919E03-8F4D-4B0C-ADDE-D73BCB8CD412}" srcOrd="0" destOrd="0" presId="urn:microsoft.com/office/officeart/2005/8/layout/vList4"/>
    <dgm:cxn modelId="{ADB9043F-EBAE-4D50-8050-ADC7EEDCE45F}" type="presParOf" srcId="{48EAB7A8-5DF0-4C6B-973F-8C8442FA2207}" destId="{B401A299-4737-4ACD-9607-92AD6569FC59}" srcOrd="1" destOrd="0" presId="urn:microsoft.com/office/officeart/2005/8/layout/vList4"/>
    <dgm:cxn modelId="{93DD7A94-8717-468A-B675-44DF96AFEBC8}" type="presParOf" srcId="{48EAB7A8-5DF0-4C6B-973F-8C8442FA2207}" destId="{4525ED5A-F71B-4772-A476-39E6E9340C44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9BF0EA-9D87-4698-B949-C68CCC18DF0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D2F99CF-49F4-4B37-801A-1B0DDAF57090}">
      <dgm:prSet/>
      <dgm:spPr/>
      <dgm:t>
        <a:bodyPr/>
        <a:lstStyle/>
        <a:p>
          <a:pPr rtl="0"/>
          <a:r>
            <a:rPr lang="ru-RU" b="1" dirty="0" smtClean="0"/>
            <a:t>Проблема, </a:t>
          </a:r>
          <a:r>
            <a:rPr lang="uk-UA" b="1" dirty="0" smtClean="0"/>
            <a:t>над якою працюю:</a:t>
          </a:r>
          <a:endParaRPr lang="ru-RU" b="1" dirty="0"/>
        </a:p>
      </dgm:t>
    </dgm:pt>
    <dgm:pt modelId="{0B0C3621-6083-426D-A47B-76CCB63C3145}" type="parTrans" cxnId="{C1E29BC2-99E3-4EC4-A0D1-06A90A5D64ED}">
      <dgm:prSet/>
      <dgm:spPr/>
      <dgm:t>
        <a:bodyPr/>
        <a:lstStyle/>
        <a:p>
          <a:endParaRPr lang="ru-RU"/>
        </a:p>
      </dgm:t>
    </dgm:pt>
    <dgm:pt modelId="{8507D21C-07C3-413E-91D1-1C083D9B3972}" type="sibTrans" cxnId="{C1E29BC2-99E3-4EC4-A0D1-06A90A5D64ED}">
      <dgm:prSet/>
      <dgm:spPr/>
      <dgm:t>
        <a:bodyPr/>
        <a:lstStyle/>
        <a:p>
          <a:endParaRPr lang="ru-RU"/>
        </a:p>
      </dgm:t>
    </dgm:pt>
    <dgm:pt modelId="{463E24A2-D5CB-4A95-ABD4-AD292EF4CFD0}" type="pres">
      <dgm:prSet presAssocID="{2B9BF0EA-9D87-4698-B949-C68CCC18DF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5A9631-C222-452D-A9EB-A1AF2E31270B}" type="pres">
      <dgm:prSet presAssocID="{0D2F99CF-49F4-4B37-801A-1B0DDAF5709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D3E07D-65C2-4C58-B055-D311DED8AE23}" type="presOf" srcId="{2B9BF0EA-9D87-4698-B949-C68CCC18DF01}" destId="{463E24A2-D5CB-4A95-ABD4-AD292EF4CFD0}" srcOrd="0" destOrd="0" presId="urn:microsoft.com/office/officeart/2005/8/layout/vList2"/>
    <dgm:cxn modelId="{C1E29BC2-99E3-4EC4-A0D1-06A90A5D64ED}" srcId="{2B9BF0EA-9D87-4698-B949-C68CCC18DF01}" destId="{0D2F99CF-49F4-4B37-801A-1B0DDAF57090}" srcOrd="0" destOrd="0" parTransId="{0B0C3621-6083-426D-A47B-76CCB63C3145}" sibTransId="{8507D21C-07C3-413E-91D1-1C083D9B3972}"/>
    <dgm:cxn modelId="{5C79E06E-58F6-4FB5-A7F6-A705AB4FB681}" type="presOf" srcId="{0D2F99CF-49F4-4B37-801A-1B0DDAF57090}" destId="{225A9631-C222-452D-A9EB-A1AF2E31270B}" srcOrd="0" destOrd="0" presId="urn:microsoft.com/office/officeart/2005/8/layout/vList2"/>
    <dgm:cxn modelId="{9399DDE5-CE5D-4C21-917E-FB605D39AA03}" type="presParOf" srcId="{463E24A2-D5CB-4A95-ABD4-AD292EF4CFD0}" destId="{225A9631-C222-452D-A9EB-A1AF2E31270B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94A031-BEE3-4429-B785-B0D8EE0089ED}" type="doc">
      <dgm:prSet loTypeId="urn:microsoft.com/office/officeart/2005/8/layout/lProcess3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DCC3F0D-A873-4B13-82B6-8B988AEF02D8}">
      <dgm:prSet custT="1"/>
      <dgm:spPr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 rtl="0"/>
          <a:r>
            <a:rPr lang="uk-UA" sz="1400" b="1" dirty="0" smtClean="0">
              <a:latin typeface="Verdana" pitchFamily="34" charset="0"/>
            </a:rPr>
            <a:t>Застосування в педагогічній діяльності технологій, методів, прийомів, які сприяють успішному засвоєнню всіма учнями базових знань і умінь</a:t>
          </a:r>
          <a:endParaRPr lang="ru-RU" sz="1400" dirty="0">
            <a:latin typeface="Verdana" pitchFamily="34" charset="0"/>
          </a:endParaRPr>
        </a:p>
      </dgm:t>
    </dgm:pt>
    <dgm:pt modelId="{C40F1D53-69F3-408F-BC48-4C9A62A46DEB}" type="parTrans" cxnId="{7EEF1FF9-A8E2-4E89-BA9C-826D93DE3F29}">
      <dgm:prSet/>
      <dgm:spPr/>
      <dgm:t>
        <a:bodyPr/>
        <a:lstStyle/>
        <a:p>
          <a:endParaRPr lang="ru-RU"/>
        </a:p>
      </dgm:t>
    </dgm:pt>
    <dgm:pt modelId="{46A057D3-5942-4B7D-821B-363F4A2885F8}" type="sibTrans" cxnId="{7EEF1FF9-A8E2-4E89-BA9C-826D93DE3F29}">
      <dgm:prSet/>
      <dgm:spPr/>
      <dgm:t>
        <a:bodyPr/>
        <a:lstStyle/>
        <a:p>
          <a:endParaRPr lang="ru-RU"/>
        </a:p>
      </dgm:t>
    </dgm:pt>
    <dgm:pt modelId="{3E56D004-CC82-4A05-B106-FF1CE4EB38D9}">
      <dgm:prSet custT="1"/>
      <dgm:spPr>
        <a:effectLst>
          <a:glow rad="1397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1400" b="1" dirty="0" err="1" smtClean="0">
              <a:latin typeface="Verdana" pitchFamily="34" charset="0"/>
            </a:rPr>
            <a:t>Розробка</a:t>
          </a:r>
          <a:r>
            <a:rPr lang="ru-RU" sz="1400" b="1" dirty="0" smtClean="0">
              <a:latin typeface="Verdana" pitchFamily="34" charset="0"/>
            </a:rPr>
            <a:t> дидактичного </a:t>
          </a:r>
          <a:r>
            <a:rPr lang="ru-RU" sz="1400" b="1" dirty="0" err="1" smtClean="0">
              <a:latin typeface="Verdana" pitchFamily="34" charset="0"/>
            </a:rPr>
            <a:t>матеріалу</a:t>
          </a:r>
          <a:r>
            <a:rPr lang="ru-RU" sz="1400" b="1" dirty="0" smtClean="0">
              <a:latin typeface="Verdana" pitchFamily="34" charset="0"/>
            </a:rPr>
            <a:t> для </a:t>
          </a:r>
          <a:r>
            <a:rPr lang="ru-RU" sz="1400" b="1" dirty="0" err="1" smtClean="0">
              <a:latin typeface="Verdana" pitchFamily="34" charset="0"/>
            </a:rPr>
            <a:t>уроків</a:t>
          </a:r>
          <a:r>
            <a:rPr lang="ru-RU" sz="1400" b="1" dirty="0" smtClean="0">
              <a:latin typeface="Verdana" pitchFamily="34" charset="0"/>
            </a:rPr>
            <a:t> </a:t>
          </a:r>
          <a:r>
            <a:rPr lang="en-US" sz="1400" b="1" dirty="0" smtClean="0">
              <a:latin typeface="Verdana" pitchFamily="34" charset="0"/>
            </a:rPr>
            <a:t> </a:t>
          </a:r>
          <a:r>
            <a:rPr lang="uk-UA" sz="1400" b="1" dirty="0" smtClean="0">
              <a:latin typeface="Verdana" pitchFamily="34" charset="0"/>
            </a:rPr>
            <a:t>біології, хімії та екології, та розробка лабораторних робіт для учнів </a:t>
          </a:r>
          <a:endParaRPr lang="ru-RU" sz="1400" dirty="0">
            <a:latin typeface="Verdana" pitchFamily="34" charset="0"/>
          </a:endParaRPr>
        </a:p>
      </dgm:t>
    </dgm:pt>
    <dgm:pt modelId="{EF4A3EB9-9810-44EE-977B-8D50DF3EB38A}" type="parTrans" cxnId="{8234A976-4D60-4A13-AC5A-7AECB65DA0D3}">
      <dgm:prSet/>
      <dgm:spPr/>
      <dgm:t>
        <a:bodyPr/>
        <a:lstStyle/>
        <a:p>
          <a:endParaRPr lang="ru-RU"/>
        </a:p>
      </dgm:t>
    </dgm:pt>
    <dgm:pt modelId="{7B410B2F-E267-4160-973A-07409238ADB5}" type="sibTrans" cxnId="{8234A976-4D60-4A13-AC5A-7AECB65DA0D3}">
      <dgm:prSet/>
      <dgm:spPr/>
      <dgm:t>
        <a:bodyPr/>
        <a:lstStyle/>
        <a:p>
          <a:endParaRPr lang="ru-RU"/>
        </a:p>
      </dgm:t>
    </dgm:pt>
    <dgm:pt modelId="{6C6005C8-810B-4EE6-827E-C0CD76F970E6}">
      <dgm:prSet custT="1"/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uk-UA" sz="1400" b="1" dirty="0" smtClean="0">
              <a:latin typeface="Verdana" pitchFamily="34" charset="0"/>
            </a:rPr>
            <a:t>Проведення уроків із використанням інноваційних технологій</a:t>
          </a:r>
          <a:endParaRPr lang="ru-RU" sz="1400" dirty="0">
            <a:latin typeface="Verdana" pitchFamily="34" charset="0"/>
          </a:endParaRPr>
        </a:p>
      </dgm:t>
    </dgm:pt>
    <dgm:pt modelId="{8F46544E-B17D-4DD7-9203-28C086CA4BE1}" type="parTrans" cxnId="{93A5DB91-1C3A-4F9E-9533-A96FDB214D26}">
      <dgm:prSet/>
      <dgm:spPr/>
      <dgm:t>
        <a:bodyPr/>
        <a:lstStyle/>
        <a:p>
          <a:endParaRPr lang="ru-RU"/>
        </a:p>
      </dgm:t>
    </dgm:pt>
    <dgm:pt modelId="{F01B5443-FD04-474A-9A25-8CBB1E8FC865}" type="sibTrans" cxnId="{93A5DB91-1C3A-4F9E-9533-A96FDB214D26}">
      <dgm:prSet/>
      <dgm:spPr/>
      <dgm:t>
        <a:bodyPr/>
        <a:lstStyle/>
        <a:p>
          <a:endParaRPr lang="ru-RU"/>
        </a:p>
      </dgm:t>
    </dgm:pt>
    <dgm:pt modelId="{184F9578-7014-4BBA-AF06-73869B7262B6}" type="pres">
      <dgm:prSet presAssocID="{5094A031-BEE3-4429-B785-B0D8EE0089E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1A842B-3C63-4D36-B16A-03D41158F1AE}" type="pres">
      <dgm:prSet presAssocID="{BDCC3F0D-A873-4B13-82B6-8B988AEF02D8}" presName="horFlow" presStyleCnt="0"/>
      <dgm:spPr/>
      <dgm:t>
        <a:bodyPr/>
        <a:lstStyle/>
        <a:p>
          <a:endParaRPr lang="ru-RU"/>
        </a:p>
      </dgm:t>
    </dgm:pt>
    <dgm:pt modelId="{DE74A0D2-3E36-46A7-B790-458BD11E82A2}" type="pres">
      <dgm:prSet presAssocID="{BDCC3F0D-A873-4B13-82B6-8B988AEF02D8}" presName="bigChev" presStyleLbl="node1" presStyleIdx="0" presStyleCnt="3" custScaleX="128912"/>
      <dgm:spPr/>
      <dgm:t>
        <a:bodyPr/>
        <a:lstStyle/>
        <a:p>
          <a:endParaRPr lang="ru-RU"/>
        </a:p>
      </dgm:t>
    </dgm:pt>
    <dgm:pt modelId="{786A329C-7A90-46EA-A5A3-84D33FFF7143}" type="pres">
      <dgm:prSet presAssocID="{BDCC3F0D-A873-4B13-82B6-8B988AEF02D8}" presName="vSp" presStyleCnt="0"/>
      <dgm:spPr/>
      <dgm:t>
        <a:bodyPr/>
        <a:lstStyle/>
        <a:p>
          <a:endParaRPr lang="ru-RU"/>
        </a:p>
      </dgm:t>
    </dgm:pt>
    <dgm:pt modelId="{48313D97-2D20-47C5-A6C9-B038FC7523C0}" type="pres">
      <dgm:prSet presAssocID="{3E56D004-CC82-4A05-B106-FF1CE4EB38D9}" presName="horFlow" presStyleCnt="0"/>
      <dgm:spPr/>
      <dgm:t>
        <a:bodyPr/>
        <a:lstStyle/>
        <a:p>
          <a:endParaRPr lang="ru-RU"/>
        </a:p>
      </dgm:t>
    </dgm:pt>
    <dgm:pt modelId="{421721F4-F942-4302-932D-A7162333B3B0}" type="pres">
      <dgm:prSet presAssocID="{3E56D004-CC82-4A05-B106-FF1CE4EB38D9}" presName="bigChev" presStyleLbl="node1" presStyleIdx="1" presStyleCnt="3" custScaleX="146870" custScaleY="110766" custLinFactNeighborX="0" custLinFactNeighborY="2111"/>
      <dgm:spPr/>
      <dgm:t>
        <a:bodyPr/>
        <a:lstStyle/>
        <a:p>
          <a:endParaRPr lang="ru-RU"/>
        </a:p>
      </dgm:t>
    </dgm:pt>
    <dgm:pt modelId="{86981FAE-F9AE-4111-BAF2-F673B6D4B10F}" type="pres">
      <dgm:prSet presAssocID="{3E56D004-CC82-4A05-B106-FF1CE4EB38D9}" presName="vSp" presStyleCnt="0"/>
      <dgm:spPr/>
      <dgm:t>
        <a:bodyPr/>
        <a:lstStyle/>
        <a:p>
          <a:endParaRPr lang="ru-RU"/>
        </a:p>
      </dgm:t>
    </dgm:pt>
    <dgm:pt modelId="{0A13B511-AFA7-498C-A4D5-FB44BCFBB3B7}" type="pres">
      <dgm:prSet presAssocID="{6C6005C8-810B-4EE6-827E-C0CD76F970E6}" presName="horFlow" presStyleCnt="0"/>
      <dgm:spPr/>
      <dgm:t>
        <a:bodyPr/>
        <a:lstStyle/>
        <a:p>
          <a:endParaRPr lang="ru-RU"/>
        </a:p>
      </dgm:t>
    </dgm:pt>
    <dgm:pt modelId="{32AC8829-425B-47FB-8BB4-D09E6420D295}" type="pres">
      <dgm:prSet presAssocID="{6C6005C8-810B-4EE6-827E-C0CD76F970E6}" presName="bigChev" presStyleLbl="node1" presStyleIdx="2" presStyleCnt="3" custScaleX="168144" custScaleY="111254"/>
      <dgm:spPr/>
      <dgm:t>
        <a:bodyPr/>
        <a:lstStyle/>
        <a:p>
          <a:endParaRPr lang="ru-RU"/>
        </a:p>
      </dgm:t>
    </dgm:pt>
  </dgm:ptLst>
  <dgm:cxnLst>
    <dgm:cxn modelId="{93A5DB91-1C3A-4F9E-9533-A96FDB214D26}" srcId="{5094A031-BEE3-4429-B785-B0D8EE0089ED}" destId="{6C6005C8-810B-4EE6-827E-C0CD76F970E6}" srcOrd="2" destOrd="0" parTransId="{8F46544E-B17D-4DD7-9203-28C086CA4BE1}" sibTransId="{F01B5443-FD04-474A-9A25-8CBB1E8FC865}"/>
    <dgm:cxn modelId="{D11DB32D-38F5-4958-B7B7-A7DF009EE3A3}" type="presOf" srcId="{6C6005C8-810B-4EE6-827E-C0CD76F970E6}" destId="{32AC8829-425B-47FB-8BB4-D09E6420D295}" srcOrd="0" destOrd="0" presId="urn:microsoft.com/office/officeart/2005/8/layout/lProcess3"/>
    <dgm:cxn modelId="{8234A976-4D60-4A13-AC5A-7AECB65DA0D3}" srcId="{5094A031-BEE3-4429-B785-B0D8EE0089ED}" destId="{3E56D004-CC82-4A05-B106-FF1CE4EB38D9}" srcOrd="1" destOrd="0" parTransId="{EF4A3EB9-9810-44EE-977B-8D50DF3EB38A}" sibTransId="{7B410B2F-E267-4160-973A-07409238ADB5}"/>
    <dgm:cxn modelId="{8C685AAA-C10A-433E-88FE-ED51438ECBBC}" type="presOf" srcId="{3E56D004-CC82-4A05-B106-FF1CE4EB38D9}" destId="{421721F4-F942-4302-932D-A7162333B3B0}" srcOrd="0" destOrd="0" presId="urn:microsoft.com/office/officeart/2005/8/layout/lProcess3"/>
    <dgm:cxn modelId="{7EEF1FF9-A8E2-4E89-BA9C-826D93DE3F29}" srcId="{5094A031-BEE3-4429-B785-B0D8EE0089ED}" destId="{BDCC3F0D-A873-4B13-82B6-8B988AEF02D8}" srcOrd="0" destOrd="0" parTransId="{C40F1D53-69F3-408F-BC48-4C9A62A46DEB}" sibTransId="{46A057D3-5942-4B7D-821B-363F4A2885F8}"/>
    <dgm:cxn modelId="{E3196C06-2825-456C-BAFC-911E6FE15B2E}" type="presOf" srcId="{BDCC3F0D-A873-4B13-82B6-8B988AEF02D8}" destId="{DE74A0D2-3E36-46A7-B790-458BD11E82A2}" srcOrd="0" destOrd="0" presId="urn:microsoft.com/office/officeart/2005/8/layout/lProcess3"/>
    <dgm:cxn modelId="{3BB32F4C-6330-428E-9A61-32CE6D8124E7}" type="presOf" srcId="{5094A031-BEE3-4429-B785-B0D8EE0089ED}" destId="{184F9578-7014-4BBA-AF06-73869B7262B6}" srcOrd="0" destOrd="0" presId="urn:microsoft.com/office/officeart/2005/8/layout/lProcess3"/>
    <dgm:cxn modelId="{6BA6C659-AFDF-4EF6-B90D-F42EA5BF55FE}" type="presParOf" srcId="{184F9578-7014-4BBA-AF06-73869B7262B6}" destId="{691A842B-3C63-4D36-B16A-03D41158F1AE}" srcOrd="0" destOrd="0" presId="urn:microsoft.com/office/officeart/2005/8/layout/lProcess3"/>
    <dgm:cxn modelId="{BF6F507D-734C-4988-BCF7-9B44E67E4BF2}" type="presParOf" srcId="{691A842B-3C63-4D36-B16A-03D41158F1AE}" destId="{DE74A0D2-3E36-46A7-B790-458BD11E82A2}" srcOrd="0" destOrd="0" presId="urn:microsoft.com/office/officeart/2005/8/layout/lProcess3"/>
    <dgm:cxn modelId="{5F31D184-C4B1-45F2-A3C9-A4387CF0A738}" type="presParOf" srcId="{184F9578-7014-4BBA-AF06-73869B7262B6}" destId="{786A329C-7A90-46EA-A5A3-84D33FFF7143}" srcOrd="1" destOrd="0" presId="urn:microsoft.com/office/officeart/2005/8/layout/lProcess3"/>
    <dgm:cxn modelId="{275BC698-FD70-44F6-8C1A-1BE52A3602C5}" type="presParOf" srcId="{184F9578-7014-4BBA-AF06-73869B7262B6}" destId="{48313D97-2D20-47C5-A6C9-B038FC7523C0}" srcOrd="2" destOrd="0" presId="urn:microsoft.com/office/officeart/2005/8/layout/lProcess3"/>
    <dgm:cxn modelId="{A1338A36-EC66-4B6A-A25B-989A7FEE89A7}" type="presParOf" srcId="{48313D97-2D20-47C5-A6C9-B038FC7523C0}" destId="{421721F4-F942-4302-932D-A7162333B3B0}" srcOrd="0" destOrd="0" presId="urn:microsoft.com/office/officeart/2005/8/layout/lProcess3"/>
    <dgm:cxn modelId="{68451201-9161-4C5A-B862-1D864F278211}" type="presParOf" srcId="{184F9578-7014-4BBA-AF06-73869B7262B6}" destId="{86981FAE-F9AE-4111-BAF2-F673B6D4B10F}" srcOrd="3" destOrd="0" presId="urn:microsoft.com/office/officeart/2005/8/layout/lProcess3"/>
    <dgm:cxn modelId="{3C763FF4-AD3C-4E12-A4F1-FA0ECD509136}" type="presParOf" srcId="{184F9578-7014-4BBA-AF06-73869B7262B6}" destId="{0A13B511-AFA7-498C-A4D5-FB44BCFBB3B7}" srcOrd="4" destOrd="0" presId="urn:microsoft.com/office/officeart/2005/8/layout/lProcess3"/>
    <dgm:cxn modelId="{18523CB8-C549-4A3C-B205-998C0120A9EE}" type="presParOf" srcId="{0A13B511-AFA7-498C-A4D5-FB44BCFBB3B7}" destId="{32AC8829-425B-47FB-8BB4-D09E6420D295}" srcOrd="0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D5C5C0-BCE7-4AA8-8FDF-61944A6E5107}" type="doc">
      <dgm:prSet loTypeId="urn:microsoft.com/office/officeart/2005/8/layout/pyramid2" loCatId="list" qsTypeId="urn:microsoft.com/office/officeart/2005/8/quickstyle/3d5" qsCatId="3D" csTypeId="urn:microsoft.com/office/officeart/2005/8/colors/colorful1" csCatId="colorful" phldr="1"/>
      <dgm:spPr/>
    </dgm:pt>
    <dgm:pt modelId="{2B18669C-483B-48BD-AA16-37E3AEB2CF9D}">
      <dgm:prSet phldrT="[Текст]"/>
      <dgm:spPr/>
      <dgm:t>
        <a:bodyPr/>
        <a:lstStyle/>
        <a:p>
          <a:r>
            <a:rPr lang="uk-UA" b="1" dirty="0" smtClean="0">
              <a:latin typeface="Verdana" pitchFamily="34" charset="0"/>
            </a:rPr>
            <a:t>Пошук інформації</a:t>
          </a:r>
          <a:endParaRPr lang="ru-RU" dirty="0"/>
        </a:p>
      </dgm:t>
    </dgm:pt>
    <dgm:pt modelId="{8D761BA5-FEB6-4322-B7FE-942B0B836238}" type="parTrans" cxnId="{FA966D8D-7E05-4FDF-855D-29B53AE0D92F}">
      <dgm:prSet/>
      <dgm:spPr/>
      <dgm:t>
        <a:bodyPr/>
        <a:lstStyle/>
        <a:p>
          <a:endParaRPr lang="ru-RU"/>
        </a:p>
      </dgm:t>
    </dgm:pt>
    <dgm:pt modelId="{6EB15725-D255-4DD9-8332-D3750A9B05B2}" type="sibTrans" cxnId="{FA966D8D-7E05-4FDF-855D-29B53AE0D92F}">
      <dgm:prSet/>
      <dgm:spPr/>
      <dgm:t>
        <a:bodyPr/>
        <a:lstStyle/>
        <a:p>
          <a:endParaRPr lang="ru-RU"/>
        </a:p>
      </dgm:t>
    </dgm:pt>
    <dgm:pt modelId="{C2F1815B-9D77-41E2-9028-E1159796460D}">
      <dgm:prSet phldrT="[Текст]"/>
      <dgm:spPr/>
      <dgm:t>
        <a:bodyPr/>
        <a:lstStyle/>
        <a:p>
          <a:r>
            <a:rPr lang="uk-UA" b="1" dirty="0" smtClean="0">
              <a:latin typeface="Verdana" pitchFamily="34" charset="0"/>
            </a:rPr>
            <a:t>Мікрофон</a:t>
          </a:r>
          <a:endParaRPr lang="ru-RU" dirty="0"/>
        </a:p>
      </dgm:t>
    </dgm:pt>
    <dgm:pt modelId="{90807D8D-8075-4AAF-AF53-D39BD135FCEE}" type="parTrans" cxnId="{83DCBB3E-57E4-49F4-AC71-3DA967DE659A}">
      <dgm:prSet/>
      <dgm:spPr/>
      <dgm:t>
        <a:bodyPr/>
        <a:lstStyle/>
        <a:p>
          <a:endParaRPr lang="ru-RU"/>
        </a:p>
      </dgm:t>
    </dgm:pt>
    <dgm:pt modelId="{8C7711DE-EC04-46B0-BAE2-999ACEC44FD8}" type="sibTrans" cxnId="{83DCBB3E-57E4-49F4-AC71-3DA967DE659A}">
      <dgm:prSet/>
      <dgm:spPr/>
      <dgm:t>
        <a:bodyPr/>
        <a:lstStyle/>
        <a:p>
          <a:endParaRPr lang="ru-RU"/>
        </a:p>
      </dgm:t>
    </dgm:pt>
    <dgm:pt modelId="{412E6180-7543-4605-9A69-E5BFDECE8083}">
      <dgm:prSet custT="1"/>
      <dgm:spPr/>
      <dgm:t>
        <a:bodyPr/>
        <a:lstStyle/>
        <a:p>
          <a:r>
            <a:rPr lang="uk-UA" sz="1900" b="1" i="0" dirty="0" smtClean="0">
              <a:latin typeface="Verdana" pitchFamily="34" charset="0"/>
              <a:cs typeface="Times New Roman" pitchFamily="18" charset="0"/>
            </a:rPr>
            <a:t>Інтерактивні технології</a:t>
          </a:r>
          <a:endParaRPr lang="ru-RU" sz="1900" b="1" i="0" dirty="0" smtClean="0">
            <a:latin typeface="Verdana" pitchFamily="34" charset="0"/>
            <a:cs typeface="Times New Roman" pitchFamily="18" charset="0"/>
          </a:endParaRPr>
        </a:p>
      </dgm:t>
    </dgm:pt>
    <dgm:pt modelId="{561D158F-6E0F-4827-A96D-17EB24244E54}" type="parTrans" cxnId="{37972F2E-026E-4639-80A6-B2B8FA18D1B9}">
      <dgm:prSet/>
      <dgm:spPr/>
      <dgm:t>
        <a:bodyPr/>
        <a:lstStyle/>
        <a:p>
          <a:endParaRPr lang="ru-RU"/>
        </a:p>
      </dgm:t>
    </dgm:pt>
    <dgm:pt modelId="{879C6937-743C-47BB-9221-316869657DBF}" type="sibTrans" cxnId="{37972F2E-026E-4639-80A6-B2B8FA18D1B9}">
      <dgm:prSet/>
      <dgm:spPr/>
      <dgm:t>
        <a:bodyPr/>
        <a:lstStyle/>
        <a:p>
          <a:endParaRPr lang="ru-RU"/>
        </a:p>
      </dgm:t>
    </dgm:pt>
    <dgm:pt modelId="{D68B2C61-41AD-4E00-9DFC-FCAFE3A8D66F}">
      <dgm:prSet/>
      <dgm:spPr/>
      <dgm:t>
        <a:bodyPr/>
        <a:lstStyle/>
        <a:p>
          <a:r>
            <a:rPr lang="uk-UA" b="1" dirty="0" smtClean="0">
              <a:latin typeface="Verdana" pitchFamily="34" charset="0"/>
            </a:rPr>
            <a:t>Мозковий штурм</a:t>
          </a:r>
        </a:p>
      </dgm:t>
    </dgm:pt>
    <dgm:pt modelId="{A92AE703-56F5-4A35-BEF6-18D42E85C515}" type="sibTrans" cxnId="{F3A34834-75BF-42B8-A319-243D56AD2BBE}">
      <dgm:prSet/>
      <dgm:spPr/>
      <dgm:t>
        <a:bodyPr/>
        <a:lstStyle/>
        <a:p>
          <a:endParaRPr lang="ru-RU"/>
        </a:p>
      </dgm:t>
    </dgm:pt>
    <dgm:pt modelId="{2B1F8B15-B6A2-4DDE-84C1-9B49AEE6481C}" type="parTrans" cxnId="{F3A34834-75BF-42B8-A319-243D56AD2BBE}">
      <dgm:prSet/>
      <dgm:spPr/>
      <dgm:t>
        <a:bodyPr/>
        <a:lstStyle/>
        <a:p>
          <a:endParaRPr lang="ru-RU"/>
        </a:p>
      </dgm:t>
    </dgm:pt>
    <dgm:pt modelId="{1B5499EA-763B-464D-9BAD-548EDAA66C21}">
      <dgm:prSet/>
      <dgm:spPr/>
      <dgm:t>
        <a:bodyPr/>
        <a:lstStyle/>
        <a:p>
          <a:r>
            <a:rPr lang="uk-UA" b="1" dirty="0" err="1" smtClean="0">
              <a:latin typeface="Verdana" pitchFamily="34" charset="0"/>
              <a:cs typeface="Times New Roman" pitchFamily="18" charset="0"/>
            </a:rPr>
            <a:t>“Прес”</a:t>
          </a:r>
          <a:endParaRPr lang="ru-RU" b="1" dirty="0">
            <a:latin typeface="Verdana" pitchFamily="34" charset="0"/>
            <a:cs typeface="Times New Roman" pitchFamily="18" charset="0"/>
          </a:endParaRPr>
        </a:p>
      </dgm:t>
    </dgm:pt>
    <dgm:pt modelId="{F7AD54B1-6596-4982-AE33-E7CDF2FD35DD}" type="parTrans" cxnId="{A1D69A68-F59F-4CC1-B88B-4F9AA3BD967D}">
      <dgm:prSet/>
      <dgm:spPr/>
      <dgm:t>
        <a:bodyPr/>
        <a:lstStyle/>
        <a:p>
          <a:endParaRPr lang="ru-RU"/>
        </a:p>
      </dgm:t>
    </dgm:pt>
    <dgm:pt modelId="{5C6F2435-08EA-4E10-BD68-EA4A79E1ED22}" type="sibTrans" cxnId="{A1D69A68-F59F-4CC1-B88B-4F9AA3BD967D}">
      <dgm:prSet/>
      <dgm:spPr/>
      <dgm:t>
        <a:bodyPr/>
        <a:lstStyle/>
        <a:p>
          <a:endParaRPr lang="ru-RU"/>
        </a:p>
      </dgm:t>
    </dgm:pt>
    <dgm:pt modelId="{F975AE3A-3BB8-4EF7-BD31-C846530A8E3E}" type="pres">
      <dgm:prSet presAssocID="{3BD5C5C0-BCE7-4AA8-8FDF-61944A6E5107}" presName="compositeShape" presStyleCnt="0">
        <dgm:presLayoutVars>
          <dgm:dir/>
          <dgm:resizeHandles/>
        </dgm:presLayoutVars>
      </dgm:prSet>
      <dgm:spPr/>
    </dgm:pt>
    <dgm:pt modelId="{9AD6E9B5-E89A-4677-A930-AFF0447152F3}" type="pres">
      <dgm:prSet presAssocID="{3BD5C5C0-BCE7-4AA8-8FDF-61944A6E5107}" presName="pyramid" presStyleLbl="node1" presStyleIdx="0" presStyleCnt="1" custLinFactNeighborX="25511"/>
      <dgm:spPr>
        <a:effectLst>
          <a:reflection blurRad="6350" stA="52000" endA="300" endPos="35000" dir="5400000" sy="-100000" algn="bl" rotWithShape="0"/>
        </a:effectLst>
      </dgm:spPr>
    </dgm:pt>
    <dgm:pt modelId="{60584748-AF9A-4353-942F-A82C0B8B2B35}" type="pres">
      <dgm:prSet presAssocID="{3BD5C5C0-BCE7-4AA8-8FDF-61944A6E5107}" presName="theList" presStyleCnt="0"/>
      <dgm:spPr/>
    </dgm:pt>
    <dgm:pt modelId="{DDD3E134-AFEA-4CB8-8123-3D9BD3F7B48A}" type="pres">
      <dgm:prSet presAssocID="{1B5499EA-763B-464D-9BAD-548EDAA66C21}" presName="aNode" presStyleLbl="fgAcc1" presStyleIdx="0" presStyleCnt="5" custLinFactNeighborX="-710" custLinFactNeighborY="-30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191EF-E876-4812-B14D-92B93BB3F6C0}" type="pres">
      <dgm:prSet presAssocID="{1B5499EA-763B-464D-9BAD-548EDAA66C21}" presName="aSpace" presStyleCnt="0"/>
      <dgm:spPr/>
    </dgm:pt>
    <dgm:pt modelId="{6F753C6D-9457-47FB-A0AA-C2E2561E7014}" type="pres">
      <dgm:prSet presAssocID="{2B18669C-483B-48BD-AA16-37E3AEB2CF9D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6377B-0BF1-4529-B85E-DE2306F3C1F1}" type="pres">
      <dgm:prSet presAssocID="{2B18669C-483B-48BD-AA16-37E3AEB2CF9D}" presName="aSpace" presStyleCnt="0"/>
      <dgm:spPr/>
    </dgm:pt>
    <dgm:pt modelId="{E27B441A-B616-46CC-BC6C-2C44A21DE2E2}" type="pres">
      <dgm:prSet presAssocID="{C2F1815B-9D77-41E2-9028-E1159796460D}" presName="aNode" presStyleLbl="fgAcc1" presStyleIdx="2" presStyleCnt="5" custLinFactNeighborX="1178" custLinFactNeighborY="4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7AFBB-B251-466B-8FF1-8CD007A1121D}" type="pres">
      <dgm:prSet presAssocID="{C2F1815B-9D77-41E2-9028-E1159796460D}" presName="aSpace" presStyleCnt="0"/>
      <dgm:spPr/>
    </dgm:pt>
    <dgm:pt modelId="{CB969D2C-7A08-44F9-AF09-9382000AFBDC}" type="pres">
      <dgm:prSet presAssocID="{412E6180-7543-4605-9A69-E5BFDECE8083}" presName="aNode" presStyleLbl="fgAcc1" presStyleIdx="3" presStyleCnt="5" custLinFactNeighborX="1178" custLinFactNeighborY="52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D581D-6D3A-4D59-A8FC-BACA37232937}" type="pres">
      <dgm:prSet presAssocID="{412E6180-7543-4605-9A69-E5BFDECE8083}" presName="aSpace" presStyleCnt="0"/>
      <dgm:spPr/>
    </dgm:pt>
    <dgm:pt modelId="{8F474F22-CCD2-44B5-B2F7-70F5015557D8}" type="pres">
      <dgm:prSet presAssocID="{D68B2C61-41AD-4E00-9DFC-FCAFE3A8D66F}" presName="aNode" presStyleLbl="fgAcc1" presStyleIdx="4" presStyleCnt="5" custLinFactNeighborX="1178" custLinFactNeighborY="99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8A10E-8D4A-42E6-8813-A2F5F24C60C8}" type="pres">
      <dgm:prSet presAssocID="{D68B2C61-41AD-4E00-9DFC-FCAFE3A8D66F}" presName="aSpace" presStyleCnt="0"/>
      <dgm:spPr/>
    </dgm:pt>
  </dgm:ptLst>
  <dgm:cxnLst>
    <dgm:cxn modelId="{6BA77992-3983-44E7-A9FC-C5FB94A3C9A2}" type="presOf" srcId="{412E6180-7543-4605-9A69-E5BFDECE8083}" destId="{CB969D2C-7A08-44F9-AF09-9382000AFBDC}" srcOrd="0" destOrd="0" presId="urn:microsoft.com/office/officeart/2005/8/layout/pyramid2"/>
    <dgm:cxn modelId="{420320A8-2EAF-4C8A-A00D-BCEFDC4637A8}" type="presOf" srcId="{2B18669C-483B-48BD-AA16-37E3AEB2CF9D}" destId="{6F753C6D-9457-47FB-A0AA-C2E2561E7014}" srcOrd="0" destOrd="0" presId="urn:microsoft.com/office/officeart/2005/8/layout/pyramid2"/>
    <dgm:cxn modelId="{A1D69A68-F59F-4CC1-B88B-4F9AA3BD967D}" srcId="{3BD5C5C0-BCE7-4AA8-8FDF-61944A6E5107}" destId="{1B5499EA-763B-464D-9BAD-548EDAA66C21}" srcOrd="0" destOrd="0" parTransId="{F7AD54B1-6596-4982-AE33-E7CDF2FD35DD}" sibTransId="{5C6F2435-08EA-4E10-BD68-EA4A79E1ED22}"/>
    <dgm:cxn modelId="{FA966D8D-7E05-4FDF-855D-29B53AE0D92F}" srcId="{3BD5C5C0-BCE7-4AA8-8FDF-61944A6E5107}" destId="{2B18669C-483B-48BD-AA16-37E3AEB2CF9D}" srcOrd="1" destOrd="0" parTransId="{8D761BA5-FEB6-4322-B7FE-942B0B836238}" sibTransId="{6EB15725-D255-4DD9-8332-D3750A9B05B2}"/>
    <dgm:cxn modelId="{2A19A727-1380-43B8-B8DC-A824DDF05EF7}" type="presOf" srcId="{1B5499EA-763B-464D-9BAD-548EDAA66C21}" destId="{DDD3E134-AFEA-4CB8-8123-3D9BD3F7B48A}" srcOrd="0" destOrd="0" presId="urn:microsoft.com/office/officeart/2005/8/layout/pyramid2"/>
    <dgm:cxn modelId="{B3709601-7843-49B6-ABA1-805BEE6EB87D}" type="presOf" srcId="{D68B2C61-41AD-4E00-9DFC-FCAFE3A8D66F}" destId="{8F474F22-CCD2-44B5-B2F7-70F5015557D8}" srcOrd="0" destOrd="0" presId="urn:microsoft.com/office/officeart/2005/8/layout/pyramid2"/>
    <dgm:cxn modelId="{8B306D65-4AE6-44AF-9D21-8CE7808C9A40}" type="presOf" srcId="{3BD5C5C0-BCE7-4AA8-8FDF-61944A6E5107}" destId="{F975AE3A-3BB8-4EF7-BD31-C846530A8E3E}" srcOrd="0" destOrd="0" presId="urn:microsoft.com/office/officeart/2005/8/layout/pyramid2"/>
    <dgm:cxn modelId="{F3A34834-75BF-42B8-A319-243D56AD2BBE}" srcId="{3BD5C5C0-BCE7-4AA8-8FDF-61944A6E5107}" destId="{D68B2C61-41AD-4E00-9DFC-FCAFE3A8D66F}" srcOrd="4" destOrd="0" parTransId="{2B1F8B15-B6A2-4DDE-84C1-9B49AEE6481C}" sibTransId="{A92AE703-56F5-4A35-BEF6-18D42E85C515}"/>
    <dgm:cxn modelId="{37972F2E-026E-4639-80A6-B2B8FA18D1B9}" srcId="{3BD5C5C0-BCE7-4AA8-8FDF-61944A6E5107}" destId="{412E6180-7543-4605-9A69-E5BFDECE8083}" srcOrd="3" destOrd="0" parTransId="{561D158F-6E0F-4827-A96D-17EB24244E54}" sibTransId="{879C6937-743C-47BB-9221-316869657DBF}"/>
    <dgm:cxn modelId="{83DCBB3E-57E4-49F4-AC71-3DA967DE659A}" srcId="{3BD5C5C0-BCE7-4AA8-8FDF-61944A6E5107}" destId="{C2F1815B-9D77-41E2-9028-E1159796460D}" srcOrd="2" destOrd="0" parTransId="{90807D8D-8075-4AAF-AF53-D39BD135FCEE}" sibTransId="{8C7711DE-EC04-46B0-BAE2-999ACEC44FD8}"/>
    <dgm:cxn modelId="{6465732F-AFAE-40FD-9645-02F3B14859F7}" type="presOf" srcId="{C2F1815B-9D77-41E2-9028-E1159796460D}" destId="{E27B441A-B616-46CC-BC6C-2C44A21DE2E2}" srcOrd="0" destOrd="0" presId="urn:microsoft.com/office/officeart/2005/8/layout/pyramid2"/>
    <dgm:cxn modelId="{C5D45290-47C7-4C15-A160-E1CBD20A3E10}" type="presParOf" srcId="{F975AE3A-3BB8-4EF7-BD31-C846530A8E3E}" destId="{9AD6E9B5-E89A-4677-A930-AFF0447152F3}" srcOrd="0" destOrd="0" presId="urn:microsoft.com/office/officeart/2005/8/layout/pyramid2"/>
    <dgm:cxn modelId="{6943F045-EC45-45EF-9E8C-581954AF32D7}" type="presParOf" srcId="{F975AE3A-3BB8-4EF7-BD31-C846530A8E3E}" destId="{60584748-AF9A-4353-942F-A82C0B8B2B35}" srcOrd="1" destOrd="0" presId="urn:microsoft.com/office/officeart/2005/8/layout/pyramid2"/>
    <dgm:cxn modelId="{105D99E1-91CE-4DD6-A5FC-F2BAC4E9BBB7}" type="presParOf" srcId="{60584748-AF9A-4353-942F-A82C0B8B2B35}" destId="{DDD3E134-AFEA-4CB8-8123-3D9BD3F7B48A}" srcOrd="0" destOrd="0" presId="urn:microsoft.com/office/officeart/2005/8/layout/pyramid2"/>
    <dgm:cxn modelId="{6A276B6E-F783-47A1-AEF6-13B26CAB3BAB}" type="presParOf" srcId="{60584748-AF9A-4353-942F-A82C0B8B2B35}" destId="{BD2191EF-E876-4812-B14D-92B93BB3F6C0}" srcOrd="1" destOrd="0" presId="urn:microsoft.com/office/officeart/2005/8/layout/pyramid2"/>
    <dgm:cxn modelId="{CDD73E86-D5E9-4CA6-B823-1A7D77381788}" type="presParOf" srcId="{60584748-AF9A-4353-942F-A82C0B8B2B35}" destId="{6F753C6D-9457-47FB-A0AA-C2E2561E7014}" srcOrd="2" destOrd="0" presId="urn:microsoft.com/office/officeart/2005/8/layout/pyramid2"/>
    <dgm:cxn modelId="{31F51815-7B34-45E5-9839-B07339528999}" type="presParOf" srcId="{60584748-AF9A-4353-942F-A82C0B8B2B35}" destId="{3336377B-0BF1-4529-B85E-DE2306F3C1F1}" srcOrd="3" destOrd="0" presId="urn:microsoft.com/office/officeart/2005/8/layout/pyramid2"/>
    <dgm:cxn modelId="{193302D0-74DE-42D7-A5D6-12F281A55121}" type="presParOf" srcId="{60584748-AF9A-4353-942F-A82C0B8B2B35}" destId="{E27B441A-B616-46CC-BC6C-2C44A21DE2E2}" srcOrd="4" destOrd="0" presId="urn:microsoft.com/office/officeart/2005/8/layout/pyramid2"/>
    <dgm:cxn modelId="{72E0DD07-6474-4741-ACBC-979352441C3E}" type="presParOf" srcId="{60584748-AF9A-4353-942F-A82C0B8B2B35}" destId="{B827AFBB-B251-466B-8FF1-8CD007A1121D}" srcOrd="5" destOrd="0" presId="urn:microsoft.com/office/officeart/2005/8/layout/pyramid2"/>
    <dgm:cxn modelId="{076D8470-371C-41A7-81E2-687D4BA7EB4A}" type="presParOf" srcId="{60584748-AF9A-4353-942F-A82C0B8B2B35}" destId="{CB969D2C-7A08-44F9-AF09-9382000AFBDC}" srcOrd="6" destOrd="0" presId="urn:microsoft.com/office/officeart/2005/8/layout/pyramid2"/>
    <dgm:cxn modelId="{671498AE-C5C7-4E7F-B68D-48415CD3C2F5}" type="presParOf" srcId="{60584748-AF9A-4353-942F-A82C0B8B2B35}" destId="{EE8D581D-6D3A-4D59-A8FC-BACA37232937}" srcOrd="7" destOrd="0" presId="urn:microsoft.com/office/officeart/2005/8/layout/pyramid2"/>
    <dgm:cxn modelId="{D74DFDD2-A26B-4698-92A4-82C3A1917320}" type="presParOf" srcId="{60584748-AF9A-4353-942F-A82C0B8B2B35}" destId="{8F474F22-CCD2-44B5-B2F7-70F5015557D8}" srcOrd="8" destOrd="0" presId="urn:microsoft.com/office/officeart/2005/8/layout/pyramid2"/>
    <dgm:cxn modelId="{F742DE51-E65E-4121-BF20-6DE33370784A}" type="presParOf" srcId="{60584748-AF9A-4353-942F-A82C0B8B2B35}" destId="{9628A10E-8D4A-42E6-8813-A2F5F24C60C8}" srcOrd="9" destOrd="0" presId="urn:microsoft.com/office/officeart/2005/8/layout/pyramid2"/>
  </dgm:cxnLst>
  <dgm:bg>
    <a:noFill/>
  </dgm:bg>
  <dgm:whole>
    <a:effectLst/>
  </dgm:whole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CB3FFC-EA85-4F4A-AEFB-20368BE33A84}">
      <dsp:nvSpPr>
        <dsp:cNvPr id="0" name=""/>
        <dsp:cNvSpPr/>
      </dsp:nvSpPr>
      <dsp:spPr>
        <a:xfrm>
          <a:off x="6324601" y="4"/>
          <a:ext cx="1640309" cy="1066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</a:rPr>
            <a:t>Анкетні дані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324601" y="4"/>
        <a:ext cx="1640309" cy="1066200"/>
      </dsp:txXfrm>
    </dsp:sp>
    <dsp:sp modelId="{AD178113-6EE5-4409-8E1E-30663909358C}">
      <dsp:nvSpPr>
        <dsp:cNvPr id="0" name=""/>
        <dsp:cNvSpPr/>
      </dsp:nvSpPr>
      <dsp:spPr>
        <a:xfrm>
          <a:off x="4174614" y="548124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3800440" y="95988"/>
              </a:moveTo>
              <a:arcTo wR="3042263" hR="3042263" stAng="17065863" swAng="1165368"/>
            </a:path>
          </a:pathLst>
        </a:custGeom>
        <a:noFill/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DB58D-AD03-4D2E-9C81-AB43FDCC57B2}">
      <dsp:nvSpPr>
        <dsp:cNvPr id="0" name=""/>
        <dsp:cNvSpPr/>
      </dsp:nvSpPr>
      <dsp:spPr>
        <a:xfrm>
          <a:off x="8639167" y="1069753"/>
          <a:ext cx="1804340" cy="1172821"/>
        </a:xfrm>
        <a:prstGeom prst="roundRect">
          <a:avLst/>
        </a:prstGeom>
        <a:solidFill>
          <a:schemeClr val="lt1"/>
        </a:solidFill>
        <a:ln w="48000" cap="flat" cmpd="thickThin" algn="ctr">
          <a:solidFill>
            <a:schemeClr val="accent5"/>
          </a:solidFill>
          <a:prstDash val="solid"/>
        </a:ln>
        <a:effectLst/>
        <a:sp3d extrusionH="381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dirty="0" smtClean="0"/>
            <a:t>Підвищення</a:t>
          </a:r>
          <a:r>
            <a:rPr lang="uk-UA" sz="1700" b="1" u="none" kern="1200" baseline="0" dirty="0" smtClean="0"/>
            <a:t> кваліфікації</a:t>
          </a:r>
          <a:endParaRPr lang="ru-RU" sz="1700" b="1" u="none" kern="1200" dirty="0"/>
        </a:p>
      </dsp:txBody>
      <dsp:txXfrm>
        <a:off x="8639167" y="1069753"/>
        <a:ext cx="1804340" cy="1172821"/>
      </dsp:txXfrm>
    </dsp:sp>
    <dsp:sp modelId="{5EECC8EB-DC54-4F58-B6E9-43596DB108DB}">
      <dsp:nvSpPr>
        <dsp:cNvPr id="0" name=""/>
        <dsp:cNvSpPr/>
      </dsp:nvSpPr>
      <dsp:spPr>
        <a:xfrm>
          <a:off x="4125787" y="521666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5788869" y="1734011"/>
              </a:moveTo>
              <a:arcTo wR="3042263" hR="3042263" stAng="20071848" swAng="1625163"/>
            </a:path>
          </a:pathLst>
        </a:custGeom>
        <a:noFill/>
        <a:ln w="6350" cap="rnd" cmpd="sng" algn="ctr">
          <a:solidFill>
            <a:schemeClr val="accent3">
              <a:hueOff val="1937435"/>
              <a:satOff val="-6191"/>
              <a:lumOff val="-1569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4312A-ACAD-497F-BF99-92C55D86674F}">
      <dsp:nvSpPr>
        <dsp:cNvPr id="0" name=""/>
        <dsp:cNvSpPr/>
      </dsp:nvSpPr>
      <dsp:spPr>
        <a:xfrm>
          <a:off x="9227586" y="3664293"/>
          <a:ext cx="1804340" cy="1172821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dirty="0" smtClean="0"/>
            <a:t>Самоосвіта</a:t>
          </a:r>
          <a:endParaRPr lang="ru-RU" sz="1700" b="1" u="none" kern="1200" dirty="0"/>
        </a:p>
      </dsp:txBody>
      <dsp:txXfrm>
        <a:off x="9227586" y="3664293"/>
        <a:ext cx="1804340" cy="1172821"/>
      </dsp:txXfrm>
    </dsp:sp>
    <dsp:sp modelId="{8966B0BC-4B0C-4C16-822A-C6332FB00891}">
      <dsp:nvSpPr>
        <dsp:cNvPr id="0" name=""/>
        <dsp:cNvSpPr/>
      </dsp:nvSpPr>
      <dsp:spPr>
        <a:xfrm>
          <a:off x="4132120" y="499234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5790292" y="4347522"/>
              </a:moveTo>
              <a:arcTo wR="3042263" hR="3042263" stAng="1524407" swAng="1187364"/>
            </a:path>
          </a:pathLst>
        </a:custGeom>
        <a:noFill/>
        <a:ln w="6350" cap="rnd" cmpd="sng" algn="ctr">
          <a:solidFill>
            <a:schemeClr val="accent3">
              <a:hueOff val="3874869"/>
              <a:satOff val="-12382"/>
              <a:lumOff val="-3137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AD681-F46C-461E-9F17-A945CC8DD833}">
      <dsp:nvSpPr>
        <dsp:cNvPr id="0" name=""/>
        <dsp:cNvSpPr/>
      </dsp:nvSpPr>
      <dsp:spPr>
        <a:xfrm>
          <a:off x="7580618" y="5707558"/>
          <a:ext cx="1804340" cy="1172821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dirty="0" smtClean="0"/>
            <a:t>Методичні </a:t>
          </a:r>
          <a:r>
            <a:rPr lang="uk-UA" sz="1700" b="1" u="none" kern="1200" dirty="0" err="1" smtClean="0"/>
            <a:t>напрацюван-</a:t>
          </a:r>
          <a:endParaRPr lang="uk-UA" sz="1700" b="1" u="none" kern="1200" dirty="0" smtClean="0"/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dirty="0" err="1" smtClean="0"/>
            <a:t>ня</a:t>
          </a:r>
          <a:endParaRPr lang="ru-RU" sz="1700" b="1" u="none" kern="1200" dirty="0"/>
        </a:p>
      </dsp:txBody>
      <dsp:txXfrm>
        <a:off x="7580618" y="5707558"/>
        <a:ext cx="1804340" cy="1172821"/>
      </dsp:txXfrm>
    </dsp:sp>
    <dsp:sp modelId="{CAB1208D-1A83-423D-95B0-2ED8DE285B22}">
      <dsp:nvSpPr>
        <dsp:cNvPr id="0" name=""/>
        <dsp:cNvSpPr/>
      </dsp:nvSpPr>
      <dsp:spPr>
        <a:xfrm>
          <a:off x="3984115" y="532804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3586904" y="6035377"/>
              </a:moveTo>
              <a:arcTo wR="3042263" hR="3042263" stAng="4781222" swAng="1085512"/>
            </a:path>
          </a:pathLst>
        </a:custGeom>
        <a:noFill/>
        <a:ln w="6350" cap="rnd" cmpd="sng" algn="ctr">
          <a:solidFill>
            <a:schemeClr val="bg2">
              <a:lumMod val="2500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B9DDA-5537-4A7B-9269-D14E2037D2FB}">
      <dsp:nvSpPr>
        <dsp:cNvPr id="0" name=""/>
        <dsp:cNvSpPr/>
      </dsp:nvSpPr>
      <dsp:spPr>
        <a:xfrm>
          <a:off x="4800598" y="5685182"/>
          <a:ext cx="1804340" cy="1172821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dirty="0" smtClean="0"/>
            <a:t>Участь у професійних конкурсах</a:t>
          </a:r>
          <a:endParaRPr lang="ru-RU" sz="1700" b="1" u="none" kern="1200" dirty="0"/>
        </a:p>
      </dsp:txBody>
      <dsp:txXfrm>
        <a:off x="4800598" y="5685182"/>
        <a:ext cx="1804340" cy="1172821"/>
      </dsp:txXfrm>
    </dsp:sp>
    <dsp:sp modelId="{E057BA99-70EE-431E-9ECA-A8F3C8B9BD98}">
      <dsp:nvSpPr>
        <dsp:cNvPr id="0" name=""/>
        <dsp:cNvSpPr/>
      </dsp:nvSpPr>
      <dsp:spPr>
        <a:xfrm>
          <a:off x="4172818" y="632167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752492" y="5045339"/>
              </a:moveTo>
              <a:arcTo wR="3042263" hR="3042263" stAng="8329247" swAng="1136435"/>
            </a:path>
          </a:pathLst>
        </a:custGeom>
        <a:noFill/>
        <a:ln w="6350" cap="rnd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98ADA-4211-43F3-AB90-6335FC300ECE}">
      <dsp:nvSpPr>
        <dsp:cNvPr id="0" name=""/>
        <dsp:cNvSpPr/>
      </dsp:nvSpPr>
      <dsp:spPr>
        <a:xfrm>
          <a:off x="3294642" y="3643541"/>
          <a:ext cx="1804340" cy="1172821"/>
        </a:xfrm>
        <a:prstGeom prst="roundRect">
          <a:avLst/>
        </a:prstGeom>
        <a:solidFill>
          <a:schemeClr val="accent1"/>
        </a:solidFill>
        <a:ln w="48000" cap="flat" cmpd="thickThin" algn="ctr">
          <a:solidFill>
            <a:schemeClr val="accent1">
              <a:shade val="50000"/>
            </a:schemeClr>
          </a:solidFill>
          <a:prstDash val="solid"/>
        </a:ln>
        <a:effectLst/>
        <a:sp3d extrusionH="381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u="none" kern="1200" dirty="0" smtClean="0">
              <a:solidFill>
                <a:schemeClr val="tx1"/>
              </a:solidFill>
            </a:rPr>
            <a:t>Використання сучасних</a:t>
          </a:r>
          <a:br>
            <a:rPr lang="uk-UA" sz="1700" u="none" kern="1200" dirty="0" smtClean="0">
              <a:solidFill>
                <a:schemeClr val="tx1"/>
              </a:solidFill>
            </a:rPr>
          </a:br>
          <a:r>
            <a:rPr lang="uk-UA" sz="1700" u="none" kern="1200" dirty="0" smtClean="0">
              <a:solidFill>
                <a:schemeClr val="tx1"/>
              </a:solidFill>
            </a:rPr>
            <a:t>освітніх технологій</a:t>
          </a:r>
          <a:endParaRPr lang="en-US" sz="1700" u="none" kern="1200" dirty="0">
            <a:solidFill>
              <a:schemeClr val="tx1"/>
            </a:solidFill>
          </a:endParaRPr>
        </a:p>
      </dsp:txBody>
      <dsp:txXfrm>
        <a:off x="3294642" y="3643541"/>
        <a:ext cx="1804340" cy="1172821"/>
      </dsp:txXfrm>
    </dsp:sp>
    <dsp:sp modelId="{8A87E106-D8DC-4FD3-9038-D0A70EA6855A}">
      <dsp:nvSpPr>
        <dsp:cNvPr id="0" name=""/>
        <dsp:cNvSpPr/>
      </dsp:nvSpPr>
      <dsp:spPr>
        <a:xfrm>
          <a:off x="4120536" y="510720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955" y="3118508"/>
              </a:moveTo>
              <a:arcTo wR="3042263" hR="3042263" stAng="10713835" swAng="1600840"/>
            </a:path>
          </a:pathLst>
        </a:custGeom>
        <a:noFill/>
        <a:ln w="6350" cap="rnd" cmpd="sng" algn="ctr">
          <a:solidFill>
            <a:schemeClr val="accent3">
              <a:hueOff val="9687173"/>
              <a:satOff val="-30954"/>
              <a:lumOff val="-7843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51C5A-8A27-47CC-85C0-11C99D1DE1F0}">
      <dsp:nvSpPr>
        <dsp:cNvPr id="0" name=""/>
        <dsp:cNvSpPr/>
      </dsp:nvSpPr>
      <dsp:spPr>
        <a:xfrm>
          <a:off x="3882092" y="1069753"/>
          <a:ext cx="1804340" cy="1172821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u="none" kern="1200" smtClean="0"/>
            <a:t>Позакласна робота</a:t>
          </a:r>
          <a:r>
            <a:rPr lang="uk-UA" sz="1700" b="0" u="none" kern="1200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Участь у професійних</a:t>
          </a:r>
          <a:br>
            <a:rPr lang="uk-UA" sz="1700" b="0" u="none" kern="1200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700" b="0" u="none" kern="1200" cap="none" spc="15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конкурсах</a:t>
          </a:r>
          <a:endParaRPr lang="en-US" sz="1700" b="0" u="none" kern="1200" cap="none" spc="150" dirty="0">
            <a:ln w="1143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82092" y="1069753"/>
        <a:ext cx="1804340" cy="1172821"/>
      </dsp:txXfrm>
    </dsp:sp>
    <dsp:sp modelId="{D572E356-82A7-49E6-B58F-52693B2DDD7E}">
      <dsp:nvSpPr>
        <dsp:cNvPr id="0" name=""/>
        <dsp:cNvSpPr/>
      </dsp:nvSpPr>
      <dsp:spPr>
        <a:xfrm>
          <a:off x="4064517" y="549435"/>
          <a:ext cx="6084526" cy="6084526"/>
        </a:xfrm>
        <a:custGeom>
          <a:avLst/>
          <a:gdLst/>
          <a:ahLst/>
          <a:cxnLst/>
          <a:rect l="0" t="0" r="0" b="0"/>
          <a:pathLst>
            <a:path>
              <a:moveTo>
                <a:pt x="1349128" y="514683"/>
              </a:moveTo>
              <a:arcTo wR="3042263" hR="3042263" stAng="14170997" swAng="1123692"/>
            </a:path>
          </a:pathLst>
        </a:custGeom>
        <a:noFill/>
        <a:ln w="6350" cap="rnd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526486-DAC4-44B8-A9E3-5DEC8B003294}">
      <dsp:nvSpPr>
        <dsp:cNvPr id="0" name=""/>
        <dsp:cNvSpPr/>
      </dsp:nvSpPr>
      <dsp:spPr>
        <a:xfrm>
          <a:off x="954900" y="581640"/>
          <a:ext cx="3489579" cy="1211884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5DD75-9877-488D-82EA-CB1C77D1AAF1}">
      <dsp:nvSpPr>
        <dsp:cNvPr id="0" name=""/>
        <dsp:cNvSpPr/>
      </dsp:nvSpPr>
      <dsp:spPr>
        <a:xfrm>
          <a:off x="2362198" y="3505201"/>
          <a:ext cx="888239" cy="60259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2050D1-0613-4E8F-975C-2D203D0E9FF8}">
      <dsp:nvSpPr>
        <dsp:cNvPr id="0" name=""/>
        <dsp:cNvSpPr/>
      </dsp:nvSpPr>
      <dsp:spPr>
        <a:xfrm>
          <a:off x="457194" y="3634123"/>
          <a:ext cx="4431213" cy="1685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Основні методи та методичні прийоми, які використовує вчитель на уроках хімії та біології</a:t>
          </a:r>
          <a:endParaRPr lang="ru-RU" sz="2000" b="1" kern="1200" dirty="0">
            <a:ln>
              <a:prstDash val="solid"/>
            </a:ln>
            <a:solidFill>
              <a:srgbClr val="002060"/>
            </a:solidFill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57194" y="3634123"/>
        <a:ext cx="4431213" cy="1685856"/>
      </dsp:txXfrm>
    </dsp:sp>
    <dsp:sp modelId="{42676EBC-56E3-4C39-A446-A732A030EECC}">
      <dsp:nvSpPr>
        <dsp:cNvPr id="0" name=""/>
        <dsp:cNvSpPr/>
      </dsp:nvSpPr>
      <dsp:spPr>
        <a:xfrm>
          <a:off x="1788512" y="1682110"/>
          <a:ext cx="2087453" cy="162731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1788512" y="1682110"/>
        <a:ext cx="2087453" cy="1627316"/>
      </dsp:txXfrm>
    </dsp:sp>
    <dsp:sp modelId="{DB5CECF8-1BBB-4928-9B2C-18911E50328B}">
      <dsp:nvSpPr>
        <dsp:cNvPr id="0" name=""/>
        <dsp:cNvSpPr/>
      </dsp:nvSpPr>
      <dsp:spPr>
        <a:xfrm>
          <a:off x="990605" y="457198"/>
          <a:ext cx="3643789" cy="2350913"/>
        </a:xfrm>
        <a:prstGeom prst="ellipse">
          <a:avLst/>
        </a:prstGeom>
        <a:gradFill rotWithShape="0">
          <a:gsLst>
            <a:gs pos="0">
              <a:schemeClr val="accent5">
                <a:hueOff val="6718553"/>
                <a:satOff val="9479"/>
                <a:lumOff val="-1176"/>
                <a:alphaOff val="0"/>
                <a:shade val="47500"/>
                <a:satMod val="137000"/>
              </a:schemeClr>
            </a:gs>
            <a:gs pos="55000">
              <a:schemeClr val="accent5">
                <a:hueOff val="6718553"/>
                <a:satOff val="9479"/>
                <a:lumOff val="-1176"/>
                <a:alphaOff val="0"/>
                <a:shade val="69000"/>
                <a:satMod val="137000"/>
              </a:schemeClr>
            </a:gs>
            <a:gs pos="100000">
              <a:schemeClr val="accent5">
                <a:hueOff val="6718553"/>
                <a:satOff val="9479"/>
                <a:lumOff val="-1176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Бесіда-повідомлення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Практичний метод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Метод проблемного викладання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Дослідницький метод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990605" y="457198"/>
        <a:ext cx="3643789" cy="2350913"/>
      </dsp:txXfrm>
    </dsp:sp>
    <dsp:sp modelId="{6FAF12C9-7296-4F14-85F9-DB4D3FE696CD}">
      <dsp:nvSpPr>
        <dsp:cNvPr id="0" name=""/>
        <dsp:cNvSpPr/>
      </dsp:nvSpPr>
      <dsp:spPr>
        <a:xfrm>
          <a:off x="153457" y="228611"/>
          <a:ext cx="5256739" cy="336319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6D5E35-EBF4-45EC-BE1E-C4FDCB38B7D3}">
      <dsp:nvSpPr>
        <dsp:cNvPr id="0" name=""/>
        <dsp:cNvSpPr/>
      </dsp:nvSpPr>
      <dsp:spPr>
        <a:xfrm>
          <a:off x="0" y="4"/>
          <a:ext cx="7772400" cy="12437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atin typeface="Verdana" pitchFamily="34" charset="0"/>
            </a:rPr>
            <a:t>Запро</a:t>
          </a:r>
          <a:r>
            <a:rPr lang="uk-UA" sz="2200" b="1" kern="1200" dirty="0" err="1" smtClean="0">
              <a:latin typeface="Verdana" pitchFamily="34" charset="0"/>
            </a:rPr>
            <a:t>вадження</a:t>
          </a:r>
          <a:r>
            <a:rPr lang="uk-UA" sz="2200" b="1" kern="1200" dirty="0" smtClean="0">
              <a:latin typeface="Verdana" pitchFamily="34" charset="0"/>
            </a:rPr>
            <a:t> екологічного </a:t>
          </a:r>
          <a:r>
            <a:rPr lang="uk-UA" sz="2200" b="1" kern="1200" dirty="0" smtClean="0">
              <a:ln/>
              <a:effectLst/>
              <a:latin typeface="Verdana" pitchFamily="34" charset="0"/>
            </a:rPr>
            <a:t>навчання</a:t>
          </a:r>
          <a:r>
            <a:rPr lang="uk-UA" sz="2200" b="1" kern="1200" dirty="0" smtClean="0">
              <a:latin typeface="Verdana" pitchFamily="34" charset="0"/>
            </a:rPr>
            <a:t> та виховання за результатами конкурсу учнівських проектів</a:t>
          </a:r>
          <a:endParaRPr lang="ru-RU" sz="2200" b="1" kern="1200" dirty="0">
            <a:latin typeface="Verdana" pitchFamily="34" charset="0"/>
          </a:endParaRPr>
        </a:p>
      </dsp:txBody>
      <dsp:txXfrm>
        <a:off x="0" y="4"/>
        <a:ext cx="7772400" cy="124371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10E508-F010-4E59-A60B-428F7C3BAC3C}">
      <dsp:nvSpPr>
        <dsp:cNvPr id="0" name=""/>
        <dsp:cNvSpPr/>
      </dsp:nvSpPr>
      <dsp:spPr>
        <a:xfrm>
          <a:off x="0" y="711074"/>
          <a:ext cx="3308758" cy="24125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5E0A39-0AF1-4410-9CF2-B1ED67FC7844}">
      <dsp:nvSpPr>
        <dsp:cNvPr id="0" name=""/>
        <dsp:cNvSpPr/>
      </dsp:nvSpPr>
      <dsp:spPr>
        <a:xfrm>
          <a:off x="433072" y="2797708"/>
          <a:ext cx="3487663" cy="20318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uk-UA" sz="2000" b="1" kern="12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Verdana" pitchFamily="34" charset="0"/>
            </a:rPr>
            <a:t>Участь у І етапі професійного конкурсу</a:t>
          </a:r>
        </a:p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uk-UA" sz="2000" b="1" kern="12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Verdana" pitchFamily="34" charset="0"/>
            </a:rPr>
            <a:t> «Я – Професія - Екологія – Україна»</a:t>
          </a:r>
          <a:r>
            <a:rPr lang="uk-UA" sz="2000" b="1" kern="12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kern="1200" dirty="0"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433072" y="2797708"/>
        <a:ext cx="3487663" cy="2031804"/>
      </dsp:txXfrm>
    </dsp:sp>
    <dsp:sp modelId="{24E5825D-FDDC-4668-A823-153D3DA3B57C}">
      <dsp:nvSpPr>
        <dsp:cNvPr id="0" name=""/>
        <dsp:cNvSpPr/>
      </dsp:nvSpPr>
      <dsp:spPr>
        <a:xfrm rot="23337">
          <a:off x="3737551" y="1568330"/>
          <a:ext cx="939679" cy="67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23337">
        <a:off x="3737551" y="1568330"/>
        <a:ext cx="939679" cy="676665"/>
      </dsp:txXfrm>
    </dsp:sp>
    <dsp:sp modelId="{7DC69448-D00A-491C-B132-BE4EACA9C08C}">
      <dsp:nvSpPr>
        <dsp:cNvPr id="0" name=""/>
        <dsp:cNvSpPr/>
      </dsp:nvSpPr>
      <dsp:spPr>
        <a:xfrm>
          <a:off x="4895349" y="677450"/>
          <a:ext cx="3424245" cy="25470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44FC8D-57E1-4BB2-886F-33040D67DDED}">
      <dsp:nvSpPr>
        <dsp:cNvPr id="0" name=""/>
        <dsp:cNvSpPr/>
      </dsp:nvSpPr>
      <dsp:spPr>
        <a:xfrm>
          <a:off x="5561763" y="2732347"/>
          <a:ext cx="3125036" cy="2031804"/>
        </a:xfrm>
        <a:prstGeom prst="roundRect">
          <a:avLst>
            <a:gd name="adj" fmla="val 1000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Verdana" pitchFamily="34" charset="0"/>
            </a:rPr>
            <a:t>Відмічена поїздкою  на обласну учнівську конференцію </a:t>
          </a:r>
          <a:endParaRPr lang="ru-RU" sz="2000" b="1" kern="1200" dirty="0">
            <a:latin typeface="Verdana" pitchFamily="34" charset="0"/>
          </a:endParaRPr>
        </a:p>
      </dsp:txBody>
      <dsp:txXfrm>
        <a:off x="5561763" y="2732347"/>
        <a:ext cx="3125036" cy="203180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BB783F-93A2-462E-94D5-F5CAD970AAF1}">
      <dsp:nvSpPr>
        <dsp:cNvPr id="0" name=""/>
        <dsp:cNvSpPr/>
      </dsp:nvSpPr>
      <dsp:spPr>
        <a:xfrm>
          <a:off x="3296919" y="2567"/>
          <a:ext cx="4945380" cy="5252665"/>
        </a:xfrm>
        <a:prstGeom prst="rightArrow">
          <a:avLst>
            <a:gd name="adj1" fmla="val 75000"/>
            <a:gd name="adj2" fmla="val 50000"/>
          </a:avLst>
        </a:prstGeom>
        <a:solidFill>
          <a:srgbClr val="0070C0">
            <a:alpha val="90000"/>
          </a:srgb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3971F2-5553-42C0-8458-86544405BAA8}">
      <dsp:nvSpPr>
        <dsp:cNvPr id="0" name=""/>
        <dsp:cNvSpPr/>
      </dsp:nvSpPr>
      <dsp:spPr>
        <a:xfrm>
          <a:off x="0" y="304805"/>
          <a:ext cx="3296920" cy="4648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 smtClean="0"/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Відвідування тренінгу щодо використання навчально-методичного комплексу 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“Зелений</a:t>
          </a:r>
          <a:r>
            <a:rPr lang="uk-UA" sz="2800" kern="1200" dirty="0" smtClean="0"/>
            <a:t> </a:t>
          </a:r>
          <a:r>
            <a:rPr lang="uk-UA" sz="2800" kern="1200" dirty="0" err="1" smtClean="0"/>
            <a:t>пакет”</a:t>
          </a:r>
          <a:r>
            <a:rPr lang="uk-UA" sz="2800" kern="1200" dirty="0" smtClean="0"/>
            <a:t>.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Відзначена сертифікатом</a:t>
          </a:r>
          <a:endParaRPr lang="ru-RU" sz="2800" kern="1200" dirty="0"/>
        </a:p>
      </dsp:txBody>
      <dsp:txXfrm>
        <a:off x="0" y="304805"/>
        <a:ext cx="3296920" cy="464818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03CAC7-F854-469B-95D9-14A28199B5D4}">
      <dsp:nvSpPr>
        <dsp:cNvPr id="0" name=""/>
        <dsp:cNvSpPr/>
      </dsp:nvSpPr>
      <dsp:spPr>
        <a:xfrm>
          <a:off x="381015" y="502920"/>
          <a:ext cx="3505200" cy="2011680"/>
        </a:xfrm>
        <a:prstGeom prst="downArrow">
          <a:avLst/>
        </a:prstGeom>
        <a:solidFill>
          <a:srgbClr val="00B05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DEF3D-063C-41EC-86B3-98459353E59C}">
      <dsp:nvSpPr>
        <dsp:cNvPr id="0" name=""/>
        <dsp:cNvSpPr/>
      </dsp:nvSpPr>
      <dsp:spPr>
        <a:xfrm>
          <a:off x="4343380" y="0"/>
          <a:ext cx="4381500" cy="2514599"/>
        </a:xfrm>
        <a:prstGeom prst="rect">
          <a:avLst/>
        </a:prstGeom>
        <a:noFill/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all" spc="0" dirty="0" err="1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Запро</a:t>
          </a:r>
          <a:r>
            <a:rPr lang="uk-UA" sz="2800" b="1" kern="1200" cap="all" spc="0" dirty="0" err="1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вадження</a:t>
          </a:r>
          <a:r>
            <a:rPr lang="uk-UA" sz="2800" b="1" kern="1200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 екологічного навчання </a:t>
          </a:r>
          <a:r>
            <a:rPr lang="ru-RU" sz="2800" b="1" kern="1200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/>
          </a:r>
          <a:br>
            <a:rPr lang="ru-RU" sz="2800" b="1" kern="1200" cap="all" spc="0" dirty="0" smtClean="0">
              <a:ln w="0">
                <a:solidFill>
                  <a:schemeClr val="accent4">
                    <a:lumMod val="7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</a:br>
          <a:endParaRPr lang="ru-RU" sz="2800" b="1" kern="1200" cap="all" spc="0" dirty="0">
            <a:ln w="0">
              <a:solidFill>
                <a:schemeClr val="accent4">
                  <a:lumMod val="75000"/>
                </a:schemeClr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4343380" y="0"/>
        <a:ext cx="4381500" cy="251459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9D25EB-21BC-40E4-BDCF-D4FF827B725C}">
      <dsp:nvSpPr>
        <dsp:cNvPr id="0" name=""/>
        <dsp:cNvSpPr/>
      </dsp:nvSpPr>
      <dsp:spPr>
        <a:xfrm>
          <a:off x="381013" y="136422"/>
          <a:ext cx="4648173" cy="50611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Нагороджена</a:t>
          </a:r>
          <a:r>
            <a:rPr lang="ru-RU" sz="2000" kern="1200" dirty="0" smtClean="0"/>
            <a:t> дипломом ІІ </a:t>
          </a:r>
          <a:r>
            <a:rPr lang="ru-RU" sz="2000" kern="1200" dirty="0" err="1" smtClean="0"/>
            <a:t>ступеня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Дніпропетровської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обласної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державної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адміністрації</a:t>
          </a:r>
          <a:r>
            <a:rPr lang="ru-RU" sz="2000" kern="1200" dirty="0" smtClean="0"/>
            <a:t> НМЦПТО як </a:t>
          </a:r>
          <a:r>
            <a:rPr lang="ru-RU" sz="2000" kern="1200" dirty="0" err="1" smtClean="0"/>
            <a:t>переможець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обласного</a:t>
          </a:r>
          <a:r>
            <a:rPr lang="ru-RU" sz="2000" kern="1200" dirty="0" smtClean="0"/>
            <a:t> методичного фестивалю за </a:t>
          </a:r>
          <a:r>
            <a:rPr lang="ru-RU" sz="2000" kern="1200" dirty="0" err="1" smtClean="0"/>
            <a:t>напрямом</a:t>
          </a:r>
          <a:r>
            <a:rPr lang="ru-RU" sz="2000" kern="1200" dirty="0" smtClean="0"/>
            <a:t> «</a:t>
          </a:r>
          <a:r>
            <a:rPr lang="ru-RU" sz="2000" kern="1200" dirty="0" err="1" smtClean="0"/>
            <a:t>Запровадження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екологічного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навчання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виховання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учнів</a:t>
          </a:r>
          <a:r>
            <a:rPr lang="ru-RU" sz="2000" kern="1200" dirty="0" smtClean="0"/>
            <a:t> ПТНЗ» (2012р.), дипломом І </a:t>
          </a:r>
          <a:r>
            <a:rPr lang="ru-RU" sz="2000" kern="1200" dirty="0" err="1" smtClean="0"/>
            <a:t>ступеня</a:t>
          </a:r>
          <a:r>
            <a:rPr lang="ru-RU" sz="2000" kern="1200" dirty="0" smtClean="0"/>
            <a:t> як </a:t>
          </a:r>
          <a:r>
            <a:rPr lang="ru-RU" sz="2000" kern="1200" dirty="0" err="1" smtClean="0"/>
            <a:t>переможець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обласного</a:t>
          </a:r>
          <a:r>
            <a:rPr lang="ru-RU" sz="2000" kern="1200" dirty="0" smtClean="0"/>
            <a:t> конкурсу </a:t>
          </a:r>
          <a:r>
            <a:rPr lang="ru-RU" sz="2000" kern="1200" dirty="0" err="1" smtClean="0"/>
            <a:t>серед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викладачів</a:t>
          </a:r>
          <a:r>
            <a:rPr lang="ru-RU" sz="2000" kern="1200" dirty="0" smtClean="0"/>
            <a:t> «</a:t>
          </a:r>
          <a:r>
            <a:rPr lang="ru-RU" sz="2000" kern="1200" dirty="0" err="1" smtClean="0"/>
            <a:t>Віртуальний</a:t>
          </a:r>
          <a:r>
            <a:rPr lang="ru-RU" sz="2000" kern="1200" dirty="0" smtClean="0"/>
            <a:t> фестиваль </a:t>
          </a:r>
          <a:r>
            <a:rPr lang="ru-RU" sz="2000" kern="1200" dirty="0" err="1" smtClean="0"/>
            <a:t>методичної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майстерності</a:t>
          </a:r>
          <a:r>
            <a:rPr lang="ru-RU" sz="2000" kern="1200" dirty="0" smtClean="0"/>
            <a:t>» та дипломом </a:t>
          </a:r>
          <a:r>
            <a:rPr lang="ru-RU" sz="2000" kern="1200" dirty="0" err="1" smtClean="0"/>
            <a:t>від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навчального</a:t>
          </a:r>
          <a:r>
            <a:rPr lang="ru-RU" sz="2000" kern="1200" dirty="0" smtClean="0"/>
            <a:t> закладу ( наказ № 127) " За </a:t>
          </a:r>
          <a:r>
            <a:rPr lang="ru-RU" sz="2000" kern="1200" dirty="0" err="1" smtClean="0"/>
            <a:t>активну</a:t>
          </a:r>
          <a:r>
            <a:rPr lang="ru-RU" sz="2000" kern="1200" dirty="0" smtClean="0"/>
            <a:t> участь у </a:t>
          </a:r>
          <a:r>
            <a:rPr lang="ru-RU" sz="2000" kern="1200" dirty="0" err="1" smtClean="0"/>
            <a:t>методичній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роботі</a:t>
          </a:r>
          <a:r>
            <a:rPr lang="ru-RU" sz="2000" kern="1200" dirty="0" smtClean="0"/>
            <a:t>, участь у </a:t>
          </a:r>
          <a:r>
            <a:rPr lang="ru-RU" sz="2000" kern="1200" dirty="0" err="1" smtClean="0"/>
            <a:t>міських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обласних</a:t>
          </a:r>
          <a:r>
            <a:rPr lang="ru-RU" sz="2000" kern="1200" dirty="0" smtClean="0"/>
            <a:t> конкурсах, </a:t>
          </a:r>
          <a:r>
            <a:rPr lang="ru-RU" sz="2000" kern="1200" dirty="0" err="1" smtClean="0"/>
            <a:t>розробк</a:t>
          </a:r>
          <a:r>
            <a:rPr lang="uk-UA" sz="2000" kern="1200" dirty="0" smtClean="0"/>
            <a:t>у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інноваційного</a:t>
          </a:r>
          <a:r>
            <a:rPr lang="ru-RU" sz="2000" kern="1200" dirty="0" smtClean="0"/>
            <a:t> комплексного методичного </a:t>
          </a:r>
          <a:r>
            <a:rPr lang="ru-RU" sz="2000" kern="1200" dirty="0" err="1" smtClean="0"/>
            <a:t>забезпечення</a:t>
          </a:r>
          <a:r>
            <a:rPr lang="ru-RU" sz="2000" kern="1200" dirty="0" smtClean="0"/>
            <a:t>" (2013р.). </a:t>
          </a:r>
          <a:endParaRPr lang="ru-RU" sz="2000" b="1" i="1" kern="1200" dirty="0">
            <a:latin typeface="Arial" pitchFamily="34" charset="0"/>
            <a:cs typeface="Arial" pitchFamily="34" charset="0"/>
          </a:endParaRPr>
        </a:p>
      </dsp:txBody>
      <dsp:txXfrm>
        <a:off x="381013" y="136422"/>
        <a:ext cx="4648173" cy="506115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2B901F-8835-4532-B724-FECEB9AA147F}">
      <dsp:nvSpPr>
        <dsp:cNvPr id="0" name=""/>
        <dsp:cNvSpPr/>
      </dsp:nvSpPr>
      <dsp:spPr>
        <a:xfrm>
          <a:off x="0" y="4645582"/>
          <a:ext cx="7467600" cy="6097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співпраця з бібліотекою</a:t>
          </a:r>
          <a:endParaRPr lang="ru-RU" sz="1800" kern="1200" dirty="0">
            <a:latin typeface="Verdana" pitchFamily="34" charset="0"/>
          </a:endParaRPr>
        </a:p>
      </dsp:txBody>
      <dsp:txXfrm>
        <a:off x="0" y="4645582"/>
        <a:ext cx="7467600" cy="609730"/>
      </dsp:txXfrm>
    </dsp:sp>
    <dsp:sp modelId="{467458FD-5678-420E-91C8-32C4EFB3B8CE}">
      <dsp:nvSpPr>
        <dsp:cNvPr id="0" name=""/>
        <dsp:cNvSpPr/>
      </dsp:nvSpPr>
      <dsp:spPr>
        <a:xfrm rot="10800000">
          <a:off x="0" y="3716963"/>
          <a:ext cx="7467600" cy="937765"/>
        </a:xfrm>
        <a:prstGeom prst="upArrowCallout">
          <a:avLst/>
        </a:prstGeom>
        <a:solidFill>
          <a:schemeClr val="accent2">
            <a:hueOff val="-4032637"/>
            <a:satOff val="1754"/>
            <a:lumOff val="51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участь у роботі учнівського самоврядування</a:t>
          </a:r>
          <a:endParaRPr lang="ru-RU" sz="1800" kern="1200" dirty="0">
            <a:latin typeface="Verdana" pitchFamily="34" charset="0"/>
          </a:endParaRPr>
        </a:p>
      </dsp:txBody>
      <dsp:txXfrm rot="10800000">
        <a:off x="0" y="3716963"/>
        <a:ext cx="7467600" cy="937765"/>
      </dsp:txXfrm>
    </dsp:sp>
    <dsp:sp modelId="{48180A9D-B41E-450F-AA4A-C47878271C5D}">
      <dsp:nvSpPr>
        <dsp:cNvPr id="0" name=""/>
        <dsp:cNvSpPr/>
      </dsp:nvSpPr>
      <dsp:spPr>
        <a:xfrm rot="10800000">
          <a:off x="0" y="2788344"/>
          <a:ext cx="7467600" cy="937765"/>
        </a:xfrm>
        <a:prstGeom prst="upArrowCallout">
          <a:avLst/>
        </a:prstGeom>
        <a:solidFill>
          <a:schemeClr val="accent2">
            <a:hueOff val="-8065275"/>
            <a:satOff val="3508"/>
            <a:lumOff val="102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залучення до суспільно-корисної праці</a:t>
          </a:r>
          <a:endParaRPr lang="ru-RU" sz="1800" kern="1200" dirty="0">
            <a:latin typeface="Verdana" pitchFamily="34" charset="0"/>
          </a:endParaRPr>
        </a:p>
      </dsp:txBody>
      <dsp:txXfrm rot="10800000">
        <a:off x="0" y="2788344"/>
        <a:ext cx="7467600" cy="937765"/>
      </dsp:txXfrm>
    </dsp:sp>
    <dsp:sp modelId="{63287B82-4B2A-4E78-862A-1D52BFCBC31C}">
      <dsp:nvSpPr>
        <dsp:cNvPr id="0" name=""/>
        <dsp:cNvSpPr/>
      </dsp:nvSpPr>
      <dsp:spPr>
        <a:xfrm rot="10800000">
          <a:off x="0" y="1859725"/>
          <a:ext cx="7467600" cy="937765"/>
        </a:xfrm>
        <a:prstGeom prst="upArrowCallout">
          <a:avLst/>
        </a:prstGeom>
        <a:solidFill>
          <a:schemeClr val="accent2">
            <a:hueOff val="-12097913"/>
            <a:satOff val="5261"/>
            <a:lumOff val="153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екологічне виховання</a:t>
          </a:r>
          <a:endParaRPr lang="ru-RU" sz="1800" kern="1200" dirty="0">
            <a:latin typeface="Verdana" pitchFamily="34" charset="0"/>
          </a:endParaRPr>
        </a:p>
      </dsp:txBody>
      <dsp:txXfrm rot="10800000">
        <a:off x="0" y="1859725"/>
        <a:ext cx="7467600" cy="937765"/>
      </dsp:txXfrm>
    </dsp:sp>
    <dsp:sp modelId="{04FDD3EE-4A83-41DA-BFC8-80DBC87C9BFE}">
      <dsp:nvSpPr>
        <dsp:cNvPr id="0" name=""/>
        <dsp:cNvSpPr/>
      </dsp:nvSpPr>
      <dsp:spPr>
        <a:xfrm rot="10800000">
          <a:off x="0" y="931106"/>
          <a:ext cx="7467600" cy="937765"/>
        </a:xfrm>
        <a:prstGeom prst="upArrowCallout">
          <a:avLst/>
        </a:prstGeom>
        <a:solidFill>
          <a:schemeClr val="accent2">
            <a:hueOff val="-16130550"/>
            <a:satOff val="7015"/>
            <a:lumOff val="204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виховні заходи</a:t>
          </a:r>
          <a:endParaRPr lang="ru-RU" sz="1800" kern="1200" dirty="0">
            <a:latin typeface="Verdana" pitchFamily="34" charset="0"/>
          </a:endParaRPr>
        </a:p>
      </dsp:txBody>
      <dsp:txXfrm rot="10800000">
        <a:off x="0" y="931106"/>
        <a:ext cx="7467600" cy="937765"/>
      </dsp:txXfrm>
    </dsp:sp>
    <dsp:sp modelId="{E3C43E5E-97FA-43AE-9B31-C362C9626C34}">
      <dsp:nvSpPr>
        <dsp:cNvPr id="0" name=""/>
        <dsp:cNvSpPr/>
      </dsp:nvSpPr>
      <dsp:spPr>
        <a:xfrm rot="10800000">
          <a:off x="0" y="2487"/>
          <a:ext cx="7467600" cy="937765"/>
        </a:xfrm>
        <a:prstGeom prst="upArrowCallout">
          <a:avLst/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Verdana" pitchFamily="34" charset="0"/>
            </a:rPr>
            <a:t>гурткова робота</a:t>
          </a:r>
          <a:endParaRPr lang="ru-RU" sz="1800" kern="1200" dirty="0">
            <a:latin typeface="Verdana" pitchFamily="34" charset="0"/>
          </a:endParaRPr>
        </a:p>
      </dsp:txBody>
      <dsp:txXfrm rot="10800000">
        <a:off x="0" y="2487"/>
        <a:ext cx="7467600" cy="937765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55B0EC-7CD8-4848-BE45-B0C41144181C}">
      <dsp:nvSpPr>
        <dsp:cNvPr id="0" name=""/>
        <dsp:cNvSpPr/>
      </dsp:nvSpPr>
      <dsp:spPr>
        <a:xfrm rot="16200000">
          <a:off x="2549649" y="-2549649"/>
          <a:ext cx="1143000" cy="624229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>
            <a:latin typeface="Verdana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Verdana" pitchFamily="34" charset="0"/>
            </a:rPr>
            <a:t>Напрямки роботи</a:t>
          </a:r>
          <a:r>
            <a:rPr lang="ru-RU" sz="2000" b="1" kern="1200" dirty="0" smtClean="0">
              <a:latin typeface="Verdana" pitchFamily="34" charset="0"/>
            </a:rPr>
            <a:t/>
          </a:r>
          <a:br>
            <a:rPr lang="ru-RU" sz="2000" b="1" kern="1200" dirty="0" smtClean="0">
              <a:latin typeface="Verdana" pitchFamily="34" charset="0"/>
            </a:rPr>
          </a:br>
          <a:endParaRPr lang="ru-RU" sz="2000" b="1" kern="1200" dirty="0">
            <a:latin typeface="Verdana" pitchFamily="34" charset="0"/>
          </a:endParaRPr>
        </a:p>
      </dsp:txBody>
      <dsp:txXfrm rot="16200000">
        <a:off x="2549649" y="-2549649"/>
        <a:ext cx="1143000" cy="6242298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0169C-F270-41B3-B6C2-2A7C007EF856}">
      <dsp:nvSpPr>
        <dsp:cNvPr id="0" name=""/>
        <dsp:cNvSpPr/>
      </dsp:nvSpPr>
      <dsp:spPr>
        <a:xfrm rot="16200000">
          <a:off x="2663949" y="-2663949"/>
          <a:ext cx="914400" cy="624229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latin typeface="Verdana" pitchFamily="34" charset="0"/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latin typeface="Verdana" pitchFamily="34" charset="0"/>
            </a:rPr>
            <a:t>Позакласна</a:t>
          </a:r>
          <a:r>
            <a:rPr lang="ru-RU" sz="3200" b="1" kern="1200" dirty="0" smtClean="0">
              <a:latin typeface="Verdana" pitchFamily="34" charset="0"/>
            </a:rPr>
            <a:t> робота</a:t>
          </a:r>
          <a:br>
            <a:rPr lang="ru-RU" sz="3200" b="1" kern="1200" dirty="0" smtClean="0">
              <a:latin typeface="Verdana" pitchFamily="34" charset="0"/>
            </a:rPr>
          </a:br>
          <a:endParaRPr lang="ru-RU" sz="3200" kern="1200" dirty="0">
            <a:latin typeface="Verdana" pitchFamily="34" charset="0"/>
          </a:endParaRPr>
        </a:p>
      </dsp:txBody>
      <dsp:txXfrm rot="16200000">
        <a:off x="2663949" y="-2663949"/>
        <a:ext cx="914400" cy="6242298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AD5704-7144-4734-B6F7-CDC2F7640051}">
      <dsp:nvSpPr>
        <dsp:cNvPr id="0" name=""/>
        <dsp:cNvSpPr/>
      </dsp:nvSpPr>
      <dsp:spPr>
        <a:xfrm>
          <a:off x="0" y="67020"/>
          <a:ext cx="8534400" cy="1389960"/>
        </a:xfrm>
        <a:prstGeom prst="roundRect">
          <a:avLst/>
        </a:prstGeom>
        <a:solidFill>
          <a:schemeClr val="accent1"/>
        </a:solidFill>
        <a:ln w="48000" cap="flat" cmpd="thickThin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Позакласна</a:t>
          </a:r>
          <a:r>
            <a:rPr lang="ru-RU" sz="1800" b="1" kern="1200" dirty="0" smtClean="0"/>
            <a:t> робота </a:t>
          </a:r>
          <a:r>
            <a:rPr lang="ru-RU" sz="1800" b="1" kern="1200" dirty="0" err="1" smtClean="0"/>
            <a:t>дозволяє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поширити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поглибити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знання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учн</a:t>
          </a:r>
          <a:r>
            <a:rPr lang="uk-UA" sz="1800" b="1" kern="1200" dirty="0" err="1" smtClean="0"/>
            <a:t>ів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зміцнити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набуті</a:t>
          </a:r>
          <a:r>
            <a:rPr lang="ru-RU" sz="1800" b="1" kern="1200" dirty="0" smtClean="0"/>
            <a:t> на уроках </a:t>
          </a:r>
          <a:r>
            <a:rPr lang="ru-RU" sz="1800" b="1" kern="1200" dirty="0" err="1" smtClean="0"/>
            <a:t>навички</a:t>
          </a:r>
          <a:r>
            <a:rPr lang="ru-RU" sz="1800" b="1" kern="1200" dirty="0" smtClean="0"/>
            <a:t> та </a:t>
          </a:r>
          <a:r>
            <a:rPr lang="ru-RU" sz="1800" b="1" kern="1200" dirty="0" err="1" smtClean="0"/>
            <a:t>вміння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розвинути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здібності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дітей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задовільнити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їх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різнобічні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інтереси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сформувати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самостійність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організувати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практичну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суспільно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корисну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діяльність</a:t>
          </a:r>
          <a:r>
            <a:rPr lang="ru-RU" sz="1800" b="1" kern="1200" dirty="0" smtClean="0"/>
            <a:t>, </a:t>
          </a:r>
          <a:r>
            <a:rPr lang="ru-RU" sz="1800" b="1" kern="1200" dirty="0" err="1" smtClean="0"/>
            <a:t>дозвілля</a:t>
          </a:r>
          <a:r>
            <a:rPr lang="ru-RU" sz="1800" b="1" kern="1200" dirty="0" smtClean="0"/>
            <a:t>. </a:t>
          </a:r>
          <a:endParaRPr lang="ru-RU" sz="1800" kern="1200" dirty="0"/>
        </a:p>
      </dsp:txBody>
      <dsp:txXfrm>
        <a:off x="0" y="67020"/>
        <a:ext cx="8534400" cy="13899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D193B9-BE7B-4BF7-8F15-5D499FDA6930}">
      <dsp:nvSpPr>
        <dsp:cNvPr id="0" name=""/>
        <dsp:cNvSpPr/>
      </dsp:nvSpPr>
      <dsp:spPr>
        <a:xfrm>
          <a:off x="0" y="176214"/>
          <a:ext cx="8229600" cy="8143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Мета </a:t>
          </a:r>
          <a:r>
            <a:rPr lang="ru-RU" sz="1000" b="1" kern="1200" dirty="0" err="1" smtClean="0"/>
            <a:t>створення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портфоліо</a:t>
          </a:r>
          <a:r>
            <a:rPr lang="ru-RU" sz="1000" kern="1200" dirty="0" smtClean="0"/>
            <a:t> - </a:t>
          </a:r>
          <a:r>
            <a:rPr lang="ru-RU" sz="1000" kern="1200" dirty="0" err="1" smtClean="0"/>
            <a:t>визначення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динаміки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значимих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самоосвітніх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результатів</a:t>
          </a:r>
          <a:r>
            <a:rPr lang="ru-RU" sz="1000" kern="1200" dirty="0" smtClean="0"/>
            <a:t> у </a:t>
          </a:r>
          <a:r>
            <a:rPr lang="ru-RU" sz="1000" kern="1200" dirty="0" err="1" smtClean="0"/>
            <a:t>цілому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забезпечення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відслідковування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індивідуального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прогресу</a:t>
          </a:r>
          <a:r>
            <a:rPr lang="ru-RU" sz="1000" kern="1200" dirty="0" smtClean="0"/>
            <a:t> як </a:t>
          </a:r>
          <a:r>
            <a:rPr lang="ru-RU" sz="1000" kern="1200" dirty="0" err="1" smtClean="0"/>
            <a:t>викладача</a:t>
          </a:r>
          <a:r>
            <a:rPr lang="ru-RU" sz="1000" kern="1200" dirty="0" smtClean="0"/>
            <a:t> в широкому </a:t>
          </a:r>
          <a:r>
            <a:rPr lang="ru-RU" sz="1000" kern="1200" dirty="0" err="1" smtClean="0"/>
            <a:t>освітньому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контексті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демонстрація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моїх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здібності</a:t>
          </a:r>
          <a:r>
            <a:rPr lang="ru-RU" sz="1000" kern="1200" dirty="0" smtClean="0"/>
            <a:t> до практичного </a:t>
          </a:r>
          <a:r>
            <a:rPr lang="ru-RU" sz="1000" kern="1200" dirty="0" err="1" smtClean="0"/>
            <a:t>застосування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освітніх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надбань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0" y="176214"/>
        <a:ext cx="8229600" cy="814385"/>
      </dsp:txXfrm>
    </dsp:sp>
    <dsp:sp modelId="{4F8A9B62-A45A-4943-B61A-D9EA7C637D13}">
      <dsp:nvSpPr>
        <dsp:cNvPr id="0" name=""/>
        <dsp:cNvSpPr/>
      </dsp:nvSpPr>
      <dsp:spPr>
        <a:xfrm>
          <a:off x="0" y="990600"/>
          <a:ext cx="8229600" cy="773285"/>
        </a:xfrm>
        <a:prstGeom prst="roundRect">
          <a:avLst/>
        </a:prstGeom>
        <a:gradFill rotWithShape="0">
          <a:gsLst>
            <a:gs pos="0">
              <a:schemeClr val="accent2">
                <a:hueOff val="-2520398"/>
                <a:satOff val="1096"/>
                <a:lumOff val="319"/>
                <a:alphaOff val="0"/>
                <a:tint val="50000"/>
                <a:satMod val="300000"/>
              </a:schemeClr>
            </a:gs>
            <a:gs pos="35000">
              <a:schemeClr val="accent2">
                <a:hueOff val="-2520398"/>
                <a:satOff val="1096"/>
                <a:lumOff val="319"/>
                <a:alphaOff val="0"/>
                <a:tint val="37000"/>
                <a:satMod val="300000"/>
              </a:schemeClr>
            </a:gs>
            <a:gs pos="100000">
              <a:schemeClr val="accent2">
                <a:hueOff val="-2520398"/>
                <a:satOff val="1096"/>
                <a:lumOff val="3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Портфоліо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дозволяє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вирішити</a:t>
          </a:r>
          <a:r>
            <a:rPr lang="ru-RU" sz="1000" kern="1200" dirty="0" smtClean="0"/>
            <a:t> ряд </a:t>
          </a:r>
          <a:r>
            <a:rPr lang="ru-RU" sz="1000" i="1" kern="1200" dirty="0" err="1" smtClean="0"/>
            <a:t>завдань</a:t>
          </a:r>
          <a:r>
            <a:rPr lang="ru-RU" sz="1000" i="1" kern="1200" dirty="0" smtClean="0"/>
            <a:t> </a:t>
          </a:r>
          <a:r>
            <a:rPr lang="ru-RU" sz="1000" i="1" kern="1200" dirty="0" err="1" smtClean="0"/>
            <a:t>методичної</a:t>
          </a:r>
          <a:r>
            <a:rPr lang="ru-RU" sz="1000" i="1" kern="1200" dirty="0" smtClean="0"/>
            <a:t> </a:t>
          </a:r>
          <a:r>
            <a:rPr lang="ru-RU" sz="1000" i="1" kern="1200" dirty="0" err="1" smtClean="0"/>
            <a:t>роботи</a:t>
          </a:r>
          <a:r>
            <a:rPr lang="ru-RU" sz="1000" kern="1200" dirty="0" smtClean="0"/>
            <a:t>:</a:t>
          </a:r>
          <a:endParaRPr lang="ru-RU" sz="1000" kern="1200" dirty="0"/>
        </a:p>
      </dsp:txBody>
      <dsp:txXfrm>
        <a:off x="0" y="990600"/>
        <a:ext cx="8229600" cy="773285"/>
      </dsp:txXfrm>
    </dsp:sp>
    <dsp:sp modelId="{75F08849-0B03-4E25-AEFE-E1E8840797F8}">
      <dsp:nvSpPr>
        <dsp:cNvPr id="0" name=""/>
        <dsp:cNvSpPr/>
      </dsp:nvSpPr>
      <dsp:spPr>
        <a:xfrm>
          <a:off x="0" y="18214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tint val="50000"/>
                <a:satMod val="300000"/>
              </a:schemeClr>
            </a:gs>
            <a:gs pos="35000">
              <a:schemeClr val="accent2">
                <a:hueOff val="-5040797"/>
                <a:satOff val="2192"/>
                <a:lumOff val="637"/>
                <a:alphaOff val="0"/>
                <a:tint val="37000"/>
                <a:satMod val="300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розвинути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постійно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підтримувати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мотивацію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готовність</a:t>
          </a:r>
          <a:r>
            <a:rPr lang="ru-RU" sz="1000" kern="1200" dirty="0" smtClean="0"/>
            <a:t>  до </a:t>
          </a:r>
          <a:r>
            <a:rPr lang="ru-RU" sz="1000" kern="1200" dirty="0" err="1" smtClean="0"/>
            <a:t>свідомої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ефективної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цілеспрямованої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самоосвіти</a:t>
          </a:r>
          <a:r>
            <a:rPr lang="ru-RU" sz="1000" kern="1200" dirty="0" smtClean="0"/>
            <a:t>;</a:t>
          </a:r>
          <a:endParaRPr lang="ru-RU" sz="1000" kern="1200" dirty="0"/>
        </a:p>
      </dsp:txBody>
      <dsp:txXfrm>
        <a:off x="0" y="1821485"/>
        <a:ext cx="8229600" cy="549900"/>
      </dsp:txXfrm>
    </dsp:sp>
    <dsp:sp modelId="{2C31D7AF-8F54-4DF0-B5D5-E2DCBBC0A88E}">
      <dsp:nvSpPr>
        <dsp:cNvPr id="0" name=""/>
        <dsp:cNvSpPr/>
      </dsp:nvSpPr>
      <dsp:spPr>
        <a:xfrm>
          <a:off x="0" y="24001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7561196"/>
                <a:satOff val="3288"/>
                <a:lumOff val="956"/>
                <a:alphaOff val="0"/>
                <a:tint val="50000"/>
                <a:satMod val="300000"/>
              </a:schemeClr>
            </a:gs>
            <a:gs pos="35000">
              <a:schemeClr val="accent2">
                <a:hueOff val="-7561196"/>
                <a:satOff val="3288"/>
                <a:lumOff val="956"/>
                <a:alphaOff val="0"/>
                <a:tint val="37000"/>
                <a:satMod val="300000"/>
              </a:schemeClr>
            </a:gs>
            <a:gs pos="100000">
              <a:schemeClr val="accent2">
                <a:hueOff val="-7561196"/>
                <a:satOff val="3288"/>
                <a:lumOff val="9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розвинути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рефлексивну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і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самооцінювальну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діяльність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поширити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можливості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самонавчання</a:t>
          </a:r>
          <a:r>
            <a:rPr lang="ru-RU" sz="1000" kern="1200" dirty="0" smtClean="0"/>
            <a:t>;</a:t>
          </a:r>
          <a:endParaRPr lang="ru-RU" sz="1000" kern="1200" dirty="0"/>
        </a:p>
      </dsp:txBody>
      <dsp:txXfrm>
        <a:off x="0" y="2400185"/>
        <a:ext cx="8229600" cy="549900"/>
      </dsp:txXfrm>
    </dsp:sp>
    <dsp:sp modelId="{7B1A83FC-F5B9-4E9E-A518-808EF7211F7B}">
      <dsp:nvSpPr>
        <dsp:cNvPr id="0" name=""/>
        <dsp:cNvSpPr/>
      </dsp:nvSpPr>
      <dsp:spPr>
        <a:xfrm>
          <a:off x="0" y="29788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tint val="50000"/>
                <a:satMod val="300000"/>
              </a:schemeClr>
            </a:gs>
            <a:gs pos="35000">
              <a:schemeClr val="accent2">
                <a:hueOff val="-10081594"/>
                <a:satOff val="4384"/>
                <a:lumOff val="1275"/>
                <a:alphaOff val="0"/>
                <a:tint val="37000"/>
                <a:satMod val="300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прискорити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процес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оцінювання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визначаючи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діапазон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моїх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професійних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можливостей</a:t>
          </a:r>
          <a:r>
            <a:rPr lang="ru-RU" sz="1000" kern="1200" dirty="0" smtClean="0"/>
            <a:t> ;</a:t>
          </a:r>
          <a:endParaRPr lang="ru-RU" sz="1000" kern="1200" dirty="0"/>
        </a:p>
      </dsp:txBody>
      <dsp:txXfrm>
        <a:off x="0" y="2978885"/>
        <a:ext cx="8229600" cy="549900"/>
      </dsp:txXfrm>
    </dsp:sp>
    <dsp:sp modelId="{018D0661-0408-4BC2-80C1-9CCFCD302CA2}">
      <dsp:nvSpPr>
        <dsp:cNvPr id="0" name=""/>
        <dsp:cNvSpPr/>
      </dsp:nvSpPr>
      <dsp:spPr>
        <a:xfrm>
          <a:off x="0" y="35575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12601992"/>
                <a:satOff val="5481"/>
                <a:lumOff val="1594"/>
                <a:alphaOff val="0"/>
                <a:tint val="50000"/>
                <a:satMod val="300000"/>
              </a:schemeClr>
            </a:gs>
            <a:gs pos="35000">
              <a:schemeClr val="accent2">
                <a:hueOff val="-12601992"/>
                <a:satOff val="5481"/>
                <a:lumOff val="1594"/>
                <a:alphaOff val="0"/>
                <a:tint val="37000"/>
                <a:satMod val="300000"/>
              </a:schemeClr>
            </a:gs>
            <a:gs pos="100000">
              <a:schemeClr val="accent2">
                <a:hueOff val="-12601992"/>
                <a:satOff val="5481"/>
                <a:lumOff val="15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фіксувати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зміни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й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зростання</a:t>
          </a:r>
          <a:r>
            <a:rPr lang="ru-RU" sz="1000" kern="1200" dirty="0" smtClean="0"/>
            <a:t> за </a:t>
          </a:r>
          <a:r>
            <a:rPr lang="ru-RU" sz="1000" kern="1200" dirty="0" err="1" smtClean="0"/>
            <a:t>певний</a:t>
          </a:r>
          <a:r>
            <a:rPr lang="ru-RU" sz="1000" kern="1200" dirty="0" smtClean="0"/>
            <a:t> час;</a:t>
          </a:r>
          <a:endParaRPr lang="ru-RU" sz="1000" kern="1200" dirty="0"/>
        </a:p>
      </dsp:txBody>
      <dsp:txXfrm>
        <a:off x="0" y="3557585"/>
        <a:ext cx="8229600" cy="549900"/>
      </dsp:txXfrm>
    </dsp:sp>
    <dsp:sp modelId="{49123BA5-6A96-450B-8BEF-5FD611A98E77}">
      <dsp:nvSpPr>
        <dsp:cNvPr id="0" name=""/>
        <dsp:cNvSpPr/>
      </dsp:nvSpPr>
      <dsp:spPr>
        <a:xfrm>
          <a:off x="0" y="41362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tint val="50000"/>
                <a:satMod val="300000"/>
              </a:schemeClr>
            </a:gs>
            <a:gs pos="35000">
              <a:schemeClr val="accent2">
                <a:hueOff val="-15122391"/>
                <a:satOff val="6577"/>
                <a:lumOff val="1912"/>
                <a:alphaOff val="0"/>
                <a:tint val="37000"/>
                <a:satMod val="300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забезпечити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неперервність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самоосвіти</a:t>
          </a:r>
          <a:r>
            <a:rPr lang="ru-RU" sz="1000" kern="1200" dirty="0" smtClean="0"/>
            <a:t>;</a:t>
          </a:r>
          <a:endParaRPr lang="ru-RU" sz="1000" kern="1200" dirty="0"/>
        </a:p>
      </dsp:txBody>
      <dsp:txXfrm>
        <a:off x="0" y="4136285"/>
        <a:ext cx="8229600" cy="549900"/>
      </dsp:txXfrm>
    </dsp:sp>
    <dsp:sp modelId="{3F910522-D9B9-4BC4-B18C-EA22AEC7852E}">
      <dsp:nvSpPr>
        <dsp:cNvPr id="0" name=""/>
        <dsp:cNvSpPr/>
      </dsp:nvSpPr>
      <dsp:spPr>
        <a:xfrm>
          <a:off x="0" y="47149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17642789"/>
                <a:satOff val="7673"/>
                <a:lumOff val="2231"/>
                <a:alphaOff val="0"/>
                <a:tint val="50000"/>
                <a:satMod val="300000"/>
              </a:schemeClr>
            </a:gs>
            <a:gs pos="35000">
              <a:schemeClr val="accent2">
                <a:hueOff val="-17642789"/>
                <a:satOff val="7673"/>
                <a:lumOff val="2231"/>
                <a:alphaOff val="0"/>
                <a:tint val="37000"/>
                <a:satMod val="300000"/>
              </a:schemeClr>
            </a:gs>
            <a:gs pos="100000">
              <a:schemeClr val="accent2">
                <a:hueOff val="-17642789"/>
                <a:satOff val="7673"/>
                <a:lumOff val="22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- </a:t>
          </a:r>
          <a:r>
            <a:rPr lang="ru-RU" sz="1000" kern="1200" dirty="0" err="1" smtClean="0"/>
            <a:t>сприяти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персоналізації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післядипломної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освіти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викладача</a:t>
          </a:r>
          <a:r>
            <a:rPr lang="ru-RU" sz="1000" kern="1200" dirty="0" smtClean="0"/>
            <a:t> у </a:t>
          </a:r>
          <a:r>
            <a:rPr lang="ru-RU" sz="1000" kern="1200" dirty="0" err="1" smtClean="0"/>
            <a:t>міжкурсовий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період</a:t>
          </a:r>
          <a:r>
            <a:rPr lang="ru-RU" sz="1000" kern="1200" dirty="0" smtClean="0"/>
            <a:t>, </a:t>
          </a:r>
          <a:r>
            <a:rPr lang="ru-RU" sz="1000" kern="1200" dirty="0" err="1" smtClean="0"/>
            <a:t>підвищенню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рівня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його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методичної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культури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0" y="4714985"/>
        <a:ext cx="8229600" cy="549900"/>
      </dsp:txXfrm>
    </dsp:sp>
    <dsp:sp modelId="{F7830854-9E0F-4D61-8B8C-E58CEED2D9A6}">
      <dsp:nvSpPr>
        <dsp:cNvPr id="0" name=""/>
        <dsp:cNvSpPr/>
      </dsp:nvSpPr>
      <dsp:spPr>
        <a:xfrm>
          <a:off x="0" y="5293685"/>
          <a:ext cx="8229600" cy="549900"/>
        </a:xfrm>
        <a:prstGeom prst="roundRect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tint val="50000"/>
                <a:satMod val="300000"/>
              </a:schemeClr>
            </a:gs>
            <a:gs pos="35000">
              <a:schemeClr val="accent2">
                <a:hueOff val="-20163188"/>
                <a:satOff val="8769"/>
                <a:lumOff val="2550"/>
                <a:alphaOff val="0"/>
                <a:tint val="37000"/>
                <a:satMod val="300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Філософія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портфоліо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полягає</a:t>
          </a:r>
          <a:r>
            <a:rPr lang="ru-RU" sz="1000" kern="1200" dirty="0" smtClean="0"/>
            <a:t> в тому, </a:t>
          </a:r>
          <a:r>
            <a:rPr lang="ru-RU" sz="1000" kern="1200" dirty="0" err="1" smtClean="0"/>
            <a:t>що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передбачається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зсув</a:t>
          </a:r>
          <a:r>
            <a:rPr lang="ru-RU" sz="1000" kern="1200" dirty="0" smtClean="0"/>
            <a:t> акценту </a:t>
          </a:r>
          <a:r>
            <a:rPr lang="ru-RU" sz="1000" kern="1200" dirty="0" err="1" smtClean="0"/>
            <a:t>з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оцінки</a:t>
          </a:r>
          <a:r>
            <a:rPr lang="ru-RU" sz="1000" kern="1200" dirty="0" smtClean="0"/>
            <a:t> на </a:t>
          </a:r>
          <a:r>
            <a:rPr lang="ru-RU" sz="1000" kern="1200" dirty="0" err="1" smtClean="0"/>
            <a:t>самооцінку</a:t>
          </a:r>
          <a:r>
            <a:rPr lang="ru-RU" sz="1000" kern="1200" dirty="0" smtClean="0"/>
            <a:t>. </a:t>
          </a:r>
          <a:r>
            <a:rPr lang="ru-RU" sz="1000" kern="1200" dirty="0" err="1" smtClean="0"/>
            <a:t>Основний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сенс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портфоліо</a:t>
          </a:r>
          <a:r>
            <a:rPr lang="ru-RU" sz="1000" kern="1200" dirty="0" smtClean="0"/>
            <a:t> - "</a:t>
          </a:r>
          <a:r>
            <a:rPr lang="ru-RU" sz="1000" kern="1200" dirty="0" err="1" smtClean="0"/>
            <a:t>показати</a:t>
          </a:r>
          <a:r>
            <a:rPr lang="ru-RU" sz="1000" kern="1200" dirty="0" smtClean="0"/>
            <a:t> все, на </a:t>
          </a:r>
          <a:r>
            <a:rPr lang="ru-RU" sz="1000" kern="1200" dirty="0" err="1" smtClean="0"/>
            <a:t>що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ти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здатний</a:t>
          </a:r>
          <a:r>
            <a:rPr lang="ru-RU" sz="1000" kern="1200" dirty="0" smtClean="0"/>
            <a:t>".</a:t>
          </a:r>
          <a:endParaRPr lang="ru-RU" sz="1000" kern="1200" dirty="0"/>
        </a:p>
      </dsp:txBody>
      <dsp:txXfrm>
        <a:off x="0" y="5293685"/>
        <a:ext cx="8229600" cy="5499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F0D3D1-BB3C-481E-8E51-C498B00E9001}">
      <dsp:nvSpPr>
        <dsp:cNvPr id="0" name=""/>
        <dsp:cNvSpPr/>
      </dsp:nvSpPr>
      <dsp:spPr>
        <a:xfrm>
          <a:off x="0" y="11354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 smtClean="0"/>
            <a:t>Пояснювальна записка</a:t>
          </a:r>
          <a:endParaRPr lang="ru-RU" sz="3400" b="1" kern="1200" dirty="0"/>
        </a:p>
      </dsp:txBody>
      <dsp:txXfrm>
        <a:off x="0" y="11354"/>
        <a:ext cx="8229600" cy="8154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329660-28D8-4180-AF22-55D63837C85D}">
      <dsp:nvSpPr>
        <dsp:cNvPr id="0" name=""/>
        <dsp:cNvSpPr/>
      </dsp:nvSpPr>
      <dsp:spPr>
        <a:xfrm>
          <a:off x="0" y="0"/>
          <a:ext cx="8229600" cy="4319588"/>
        </a:xfrm>
        <a:prstGeom prst="rect">
          <a:avLst/>
        </a:prstGeom>
        <a:gradFill rotWithShape="1">
          <a:gsLst>
            <a:gs pos="0">
              <a:schemeClr val="accent1">
                <a:shade val="47500"/>
                <a:satMod val="137000"/>
              </a:schemeClr>
            </a:gs>
            <a:gs pos="55000">
              <a:schemeClr val="accent1">
                <a:shade val="69000"/>
                <a:satMod val="137000"/>
              </a:schemeClr>
            </a:gs>
            <a:gs pos="100000">
              <a:schemeClr val="accent1">
                <a:shade val="98000"/>
                <a:satMod val="137000"/>
              </a:schemeClr>
            </a:gs>
          </a:gsLst>
          <a:lin ang="16200000" scaled="0"/>
        </a:gradFill>
        <a:ln w="6350" cap="rnd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0"/>
        <a:ext cx="8229600" cy="431958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4B60D3-5B98-4BAC-B6BE-3C06CFD99C26}">
      <dsp:nvSpPr>
        <dsp:cNvPr id="0" name=""/>
        <dsp:cNvSpPr/>
      </dsp:nvSpPr>
      <dsp:spPr>
        <a:xfrm>
          <a:off x="3912875" y="1191991"/>
          <a:ext cx="1864004" cy="18642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3BF23EC-5AD7-48AC-8468-C10AC1F83C79}">
      <dsp:nvSpPr>
        <dsp:cNvPr id="0" name=""/>
        <dsp:cNvSpPr/>
      </dsp:nvSpPr>
      <dsp:spPr>
        <a:xfrm>
          <a:off x="2624113" y="114299"/>
          <a:ext cx="4139297" cy="6858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Arial" pitchFamily="34" charset="0"/>
              <a:cs typeface="Arial" pitchFamily="34" charset="0"/>
            </a:rPr>
            <a:t>   Методи реалізації та форми впровадження методичної проблеми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2624113" y="114299"/>
        <a:ext cx="4139297" cy="685800"/>
      </dsp:txXfrm>
    </dsp:sp>
    <dsp:sp modelId="{42D40557-12F6-435D-A3C7-BBBE25E77667}">
      <dsp:nvSpPr>
        <dsp:cNvPr id="0" name=""/>
        <dsp:cNvSpPr/>
      </dsp:nvSpPr>
      <dsp:spPr>
        <a:xfrm>
          <a:off x="4308535" y="1603628"/>
          <a:ext cx="1864004" cy="1864233"/>
        </a:xfrm>
        <a:prstGeom prst="ellipse">
          <a:avLst/>
        </a:prstGeom>
        <a:solidFill>
          <a:schemeClr val="accent2">
            <a:alpha val="50000"/>
            <a:hueOff val="-3360531"/>
            <a:satOff val="1461"/>
            <a:lumOff val="4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FDDF482-29A3-425A-81CF-46FF10ED48A2}">
      <dsp:nvSpPr>
        <dsp:cNvPr id="0" name=""/>
        <dsp:cNvSpPr/>
      </dsp:nvSpPr>
      <dsp:spPr>
        <a:xfrm>
          <a:off x="6224772" y="1143001"/>
          <a:ext cx="2374660" cy="91439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нетрадиційні форми проведення навчальних занять;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24772" y="1143001"/>
        <a:ext cx="2374660" cy="914396"/>
      </dsp:txXfrm>
    </dsp:sp>
    <dsp:sp modelId="{76373D7B-3712-4B0F-98C7-571D9C90844F}">
      <dsp:nvSpPr>
        <dsp:cNvPr id="0" name=""/>
        <dsp:cNvSpPr/>
      </dsp:nvSpPr>
      <dsp:spPr>
        <a:xfrm>
          <a:off x="4408414" y="2108202"/>
          <a:ext cx="1864004" cy="1864233"/>
        </a:xfrm>
        <a:prstGeom prst="ellipse">
          <a:avLst/>
        </a:prstGeom>
        <a:solidFill>
          <a:schemeClr val="accent2">
            <a:alpha val="50000"/>
            <a:hueOff val="-6721063"/>
            <a:satOff val="2923"/>
            <a:lumOff val="85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22D463-DA3F-40F2-94B7-9F6FBD9B94CE}">
      <dsp:nvSpPr>
        <dsp:cNvPr id="0" name=""/>
        <dsp:cNvSpPr/>
      </dsp:nvSpPr>
      <dsp:spPr>
        <a:xfrm>
          <a:off x="6596600" y="2905122"/>
          <a:ext cx="1980504" cy="6762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інтерактивні технології навчання;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96600" y="2905122"/>
        <a:ext cx="1980504" cy="676280"/>
      </dsp:txXfrm>
    </dsp:sp>
    <dsp:sp modelId="{D7E7DDF7-4CE6-4B17-B7ED-5D44CD6C1F33}">
      <dsp:nvSpPr>
        <dsp:cNvPr id="0" name=""/>
        <dsp:cNvSpPr/>
      </dsp:nvSpPr>
      <dsp:spPr>
        <a:xfrm>
          <a:off x="4064661" y="2669476"/>
          <a:ext cx="1864004" cy="1864233"/>
        </a:xfrm>
        <a:prstGeom prst="ellipse">
          <a:avLst/>
        </a:prstGeom>
        <a:solidFill>
          <a:schemeClr val="accent2">
            <a:alpha val="50000"/>
            <a:hueOff val="-10081594"/>
            <a:satOff val="4384"/>
            <a:lumOff val="127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8F16BD6-0169-4690-9FB6-D37E553AE493}">
      <dsp:nvSpPr>
        <dsp:cNvPr id="0" name=""/>
        <dsp:cNvSpPr/>
      </dsp:nvSpPr>
      <dsp:spPr>
        <a:xfrm>
          <a:off x="5742265" y="4371975"/>
          <a:ext cx="2135838" cy="12287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впровадження педагогічних інновацій;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42265" y="4371975"/>
        <a:ext cx="2135838" cy="1228725"/>
      </dsp:txXfrm>
    </dsp:sp>
    <dsp:sp modelId="{C7D6AA01-C35E-4D90-8611-B2584275B320}">
      <dsp:nvSpPr>
        <dsp:cNvPr id="0" name=""/>
        <dsp:cNvSpPr/>
      </dsp:nvSpPr>
      <dsp:spPr>
        <a:xfrm>
          <a:off x="3458859" y="2669476"/>
          <a:ext cx="1864004" cy="1864233"/>
        </a:xfrm>
        <a:prstGeom prst="ellipse">
          <a:avLst/>
        </a:prstGeom>
        <a:solidFill>
          <a:schemeClr val="accent2">
            <a:alpha val="50000"/>
            <a:hueOff val="-13442126"/>
            <a:satOff val="5846"/>
            <a:lumOff val="17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116735-3079-447A-B420-32EC0E35EC4E}">
      <dsp:nvSpPr>
        <dsp:cNvPr id="0" name=""/>
        <dsp:cNvSpPr/>
      </dsp:nvSpPr>
      <dsp:spPr>
        <a:xfrm>
          <a:off x="1512839" y="4571999"/>
          <a:ext cx="2129003" cy="8286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поєднання різних моделей навчання;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2839" y="4571999"/>
        <a:ext cx="2129003" cy="828676"/>
      </dsp:txXfrm>
    </dsp:sp>
    <dsp:sp modelId="{03CA9092-4474-4A52-9479-4460A7C53DE8}">
      <dsp:nvSpPr>
        <dsp:cNvPr id="0" name=""/>
        <dsp:cNvSpPr/>
      </dsp:nvSpPr>
      <dsp:spPr>
        <a:xfrm>
          <a:off x="3080622" y="2195131"/>
          <a:ext cx="1864004" cy="1864233"/>
        </a:xfrm>
        <a:prstGeom prst="ellipse">
          <a:avLst/>
        </a:prstGeom>
        <a:solidFill>
          <a:schemeClr val="accent2">
            <a:alpha val="50000"/>
            <a:hueOff val="-16802657"/>
            <a:satOff val="7307"/>
            <a:lumOff val="21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68B8608-E638-4BD4-A159-7CAE34BEC329}">
      <dsp:nvSpPr>
        <dsp:cNvPr id="0" name=""/>
        <dsp:cNvSpPr/>
      </dsp:nvSpPr>
      <dsp:spPr>
        <a:xfrm>
          <a:off x="544567" y="2571750"/>
          <a:ext cx="2512210" cy="13430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важливість виховного моменту при викладанні суспільних дисциплін;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4567" y="2571750"/>
        <a:ext cx="2512210" cy="1343025"/>
      </dsp:txXfrm>
    </dsp:sp>
    <dsp:sp modelId="{D1C53D3C-7D37-4CF8-AF6B-33887FC9A6E9}">
      <dsp:nvSpPr>
        <dsp:cNvPr id="0" name=""/>
        <dsp:cNvSpPr/>
      </dsp:nvSpPr>
      <dsp:spPr>
        <a:xfrm>
          <a:off x="3214985" y="1603628"/>
          <a:ext cx="1864004" cy="1864233"/>
        </a:xfrm>
        <a:prstGeom prst="ellipse">
          <a:avLst/>
        </a:prstGeom>
        <a:solidFill>
          <a:schemeClr val="accent2">
            <a:alpha val="50000"/>
            <a:hueOff val="-20163188"/>
            <a:satOff val="8769"/>
            <a:lumOff val="255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F73650-DC06-4334-86F8-DB9F3B8D5E49}">
      <dsp:nvSpPr>
        <dsp:cNvPr id="0" name=""/>
        <dsp:cNvSpPr/>
      </dsp:nvSpPr>
      <dsp:spPr>
        <a:xfrm>
          <a:off x="914008" y="1104899"/>
          <a:ext cx="2122829" cy="99060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baseline="0" dirty="0" smtClean="0">
              <a:latin typeface="Times New Roman" pitchFamily="18" charset="0"/>
              <a:cs typeface="Times New Roman" pitchFamily="18" charset="0"/>
            </a:rPr>
            <a:t>відвідування курсів молодого викладача, постійна самоосвіта та самовдосконалення; </a:t>
          </a:r>
          <a:endParaRPr lang="ru-RU" sz="180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914008" y="1104899"/>
        <a:ext cx="2122829" cy="99060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919E03-8F4D-4B0C-ADDE-D73BCB8CD412}">
      <dsp:nvSpPr>
        <dsp:cNvPr id="0" name=""/>
        <dsp:cNvSpPr/>
      </dsp:nvSpPr>
      <dsp:spPr>
        <a:xfrm>
          <a:off x="0" y="0"/>
          <a:ext cx="8610600" cy="457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За</a:t>
          </a:r>
          <a:r>
            <a:rPr lang="uk-UA" sz="4100" kern="1200" dirty="0" err="1" smtClean="0"/>
            <a:t>стосування</a:t>
          </a:r>
          <a:r>
            <a:rPr lang="uk-UA" sz="4100" kern="1200" dirty="0" smtClean="0"/>
            <a:t> інтерактивних методів навчання та комп'ютерних технологій для активації розумової діяльності учнів на уроках хімії та біології.</a:t>
          </a:r>
          <a:endParaRPr lang="ru-RU" sz="4100" kern="1200" dirty="0"/>
        </a:p>
      </dsp:txBody>
      <dsp:txXfrm>
        <a:off x="2179320" y="0"/>
        <a:ext cx="6431279" cy="4572000"/>
      </dsp:txXfrm>
    </dsp:sp>
    <dsp:sp modelId="{B401A299-4737-4ACD-9607-92AD6569FC59}">
      <dsp:nvSpPr>
        <dsp:cNvPr id="0" name=""/>
        <dsp:cNvSpPr/>
      </dsp:nvSpPr>
      <dsp:spPr>
        <a:xfrm>
          <a:off x="228597" y="838193"/>
          <a:ext cx="2114505" cy="31079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softEdge rad="63500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5A9631-C222-452D-A9EB-A1AF2E31270B}">
      <dsp:nvSpPr>
        <dsp:cNvPr id="0" name=""/>
        <dsp:cNvSpPr/>
      </dsp:nvSpPr>
      <dsp:spPr>
        <a:xfrm>
          <a:off x="0" y="79807"/>
          <a:ext cx="8077200" cy="983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smtClean="0"/>
            <a:t>Проблема, </a:t>
          </a:r>
          <a:r>
            <a:rPr lang="uk-UA" sz="4100" b="1" kern="1200" dirty="0" smtClean="0"/>
            <a:t>над якою працюю:</a:t>
          </a:r>
          <a:endParaRPr lang="ru-RU" sz="4100" b="1" kern="1200" dirty="0"/>
        </a:p>
      </dsp:txBody>
      <dsp:txXfrm>
        <a:off x="0" y="79807"/>
        <a:ext cx="8077200" cy="98338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74A0D2-3E36-46A7-B790-458BD11E82A2}">
      <dsp:nvSpPr>
        <dsp:cNvPr id="0" name=""/>
        <dsp:cNvSpPr/>
      </dsp:nvSpPr>
      <dsp:spPr>
        <a:xfrm>
          <a:off x="8" y="295623"/>
          <a:ext cx="4439961" cy="137767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Verdana" pitchFamily="34" charset="0"/>
            </a:rPr>
            <a:t>Застосування в педагогічній діяльності технологій, методів, прийомів, які сприяють успішному засвоєнню всіма учнями базових знань і умінь</a:t>
          </a:r>
          <a:endParaRPr lang="ru-RU" sz="1400" kern="1200" dirty="0">
            <a:latin typeface="Verdana" pitchFamily="34" charset="0"/>
          </a:endParaRPr>
        </a:p>
      </dsp:txBody>
      <dsp:txXfrm>
        <a:off x="8" y="295623"/>
        <a:ext cx="4439961" cy="1377672"/>
      </dsp:txXfrm>
    </dsp:sp>
    <dsp:sp modelId="{421721F4-F942-4302-932D-A7162333B3B0}">
      <dsp:nvSpPr>
        <dsp:cNvPr id="0" name=""/>
        <dsp:cNvSpPr/>
      </dsp:nvSpPr>
      <dsp:spPr>
        <a:xfrm>
          <a:off x="8" y="1895252"/>
          <a:ext cx="5058467" cy="1525992"/>
        </a:xfrm>
        <a:prstGeom prst="chevron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tint val="50000"/>
                <a:satMod val="300000"/>
              </a:schemeClr>
            </a:gs>
            <a:gs pos="35000">
              <a:schemeClr val="accent2">
                <a:hueOff val="-10081594"/>
                <a:satOff val="4384"/>
                <a:lumOff val="1275"/>
                <a:alphaOff val="0"/>
                <a:tint val="37000"/>
                <a:satMod val="300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Verdana" pitchFamily="34" charset="0"/>
            </a:rPr>
            <a:t>Розробка</a:t>
          </a:r>
          <a:r>
            <a:rPr lang="ru-RU" sz="1400" b="1" kern="1200" dirty="0" smtClean="0">
              <a:latin typeface="Verdana" pitchFamily="34" charset="0"/>
            </a:rPr>
            <a:t> дидактичного </a:t>
          </a:r>
          <a:r>
            <a:rPr lang="ru-RU" sz="1400" b="1" kern="1200" dirty="0" err="1" smtClean="0">
              <a:latin typeface="Verdana" pitchFamily="34" charset="0"/>
            </a:rPr>
            <a:t>матеріалу</a:t>
          </a:r>
          <a:r>
            <a:rPr lang="ru-RU" sz="1400" b="1" kern="1200" dirty="0" smtClean="0">
              <a:latin typeface="Verdana" pitchFamily="34" charset="0"/>
            </a:rPr>
            <a:t> для </a:t>
          </a:r>
          <a:r>
            <a:rPr lang="ru-RU" sz="1400" b="1" kern="1200" dirty="0" err="1" smtClean="0">
              <a:latin typeface="Verdana" pitchFamily="34" charset="0"/>
            </a:rPr>
            <a:t>уроків</a:t>
          </a:r>
          <a:r>
            <a:rPr lang="ru-RU" sz="1400" b="1" kern="1200" dirty="0" smtClean="0">
              <a:latin typeface="Verdana" pitchFamily="34" charset="0"/>
            </a:rPr>
            <a:t> </a:t>
          </a:r>
          <a:r>
            <a:rPr lang="en-US" sz="1400" b="1" kern="1200" dirty="0" smtClean="0">
              <a:latin typeface="Verdana" pitchFamily="34" charset="0"/>
            </a:rPr>
            <a:t> </a:t>
          </a:r>
          <a:r>
            <a:rPr lang="uk-UA" sz="1400" b="1" kern="1200" dirty="0" smtClean="0">
              <a:latin typeface="Verdana" pitchFamily="34" charset="0"/>
            </a:rPr>
            <a:t>біології, хімії та екології, та розробка лабораторних робіт для учнів </a:t>
          </a:r>
          <a:endParaRPr lang="ru-RU" sz="1400" kern="1200" dirty="0">
            <a:latin typeface="Verdana" pitchFamily="34" charset="0"/>
          </a:endParaRPr>
        </a:p>
      </dsp:txBody>
      <dsp:txXfrm>
        <a:off x="8" y="1895252"/>
        <a:ext cx="5058467" cy="1525992"/>
      </dsp:txXfrm>
    </dsp:sp>
    <dsp:sp modelId="{32AC8829-425B-47FB-8BB4-D09E6420D295}">
      <dsp:nvSpPr>
        <dsp:cNvPr id="0" name=""/>
        <dsp:cNvSpPr/>
      </dsp:nvSpPr>
      <dsp:spPr>
        <a:xfrm>
          <a:off x="8" y="3585036"/>
          <a:ext cx="5791182" cy="1532715"/>
        </a:xfrm>
        <a:prstGeom prst="chevron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tint val="50000"/>
                <a:satMod val="300000"/>
              </a:schemeClr>
            </a:gs>
            <a:gs pos="35000">
              <a:schemeClr val="accent2">
                <a:hueOff val="-20163188"/>
                <a:satOff val="8769"/>
                <a:lumOff val="2550"/>
                <a:alphaOff val="0"/>
                <a:tint val="37000"/>
                <a:satMod val="300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Verdana" pitchFamily="34" charset="0"/>
            </a:rPr>
            <a:t>Проведення уроків із використанням інноваційних технологій</a:t>
          </a:r>
          <a:endParaRPr lang="ru-RU" sz="1400" kern="1200" dirty="0">
            <a:latin typeface="Verdana" pitchFamily="34" charset="0"/>
          </a:endParaRPr>
        </a:p>
      </dsp:txBody>
      <dsp:txXfrm>
        <a:off x="8" y="3585036"/>
        <a:ext cx="5791182" cy="153271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D6E9B5-E89A-4677-A930-AFF0447152F3}">
      <dsp:nvSpPr>
        <dsp:cNvPr id="0" name=""/>
        <dsp:cNvSpPr/>
      </dsp:nvSpPr>
      <dsp:spPr>
        <a:xfrm>
          <a:off x="636104" y="0"/>
          <a:ext cx="4240695" cy="495300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3E134-AFEA-4CB8-8123-3D9BD3F7B48A}">
      <dsp:nvSpPr>
        <dsp:cNvPr id="0" name=""/>
        <dsp:cNvSpPr/>
      </dsp:nvSpPr>
      <dsp:spPr>
        <a:xfrm>
          <a:off x="2100777" y="468769"/>
          <a:ext cx="2756452" cy="704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err="1" smtClean="0">
              <a:latin typeface="Verdana" pitchFamily="34" charset="0"/>
              <a:cs typeface="Times New Roman" pitchFamily="18" charset="0"/>
            </a:rPr>
            <a:t>“Прес”</a:t>
          </a:r>
          <a:endParaRPr lang="ru-RU" sz="1900" b="1" kern="1200" dirty="0">
            <a:latin typeface="Verdana" pitchFamily="34" charset="0"/>
            <a:cs typeface="Times New Roman" pitchFamily="18" charset="0"/>
          </a:endParaRPr>
        </a:p>
      </dsp:txBody>
      <dsp:txXfrm>
        <a:off x="2100777" y="468769"/>
        <a:ext cx="2756452" cy="704254"/>
      </dsp:txXfrm>
    </dsp:sp>
    <dsp:sp modelId="{6F753C6D-9457-47FB-A0AA-C2E2561E7014}">
      <dsp:nvSpPr>
        <dsp:cNvPr id="0" name=""/>
        <dsp:cNvSpPr/>
      </dsp:nvSpPr>
      <dsp:spPr>
        <a:xfrm>
          <a:off x="2120347" y="1288070"/>
          <a:ext cx="2756452" cy="704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latin typeface="Verdana" pitchFamily="34" charset="0"/>
            </a:rPr>
            <a:t>Пошук інформації</a:t>
          </a:r>
          <a:endParaRPr lang="ru-RU" sz="1900" kern="1200" dirty="0"/>
        </a:p>
      </dsp:txBody>
      <dsp:txXfrm>
        <a:off x="2120347" y="1288070"/>
        <a:ext cx="2756452" cy="704254"/>
      </dsp:txXfrm>
    </dsp:sp>
    <dsp:sp modelId="{E27B441A-B616-46CC-BC6C-2C44A21DE2E2}">
      <dsp:nvSpPr>
        <dsp:cNvPr id="0" name=""/>
        <dsp:cNvSpPr/>
      </dsp:nvSpPr>
      <dsp:spPr>
        <a:xfrm>
          <a:off x="2120347" y="2084742"/>
          <a:ext cx="2756452" cy="704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latin typeface="Verdana" pitchFamily="34" charset="0"/>
            </a:rPr>
            <a:t>Мікрофон</a:t>
          </a:r>
          <a:endParaRPr lang="ru-RU" sz="1900" kern="1200" dirty="0"/>
        </a:p>
      </dsp:txBody>
      <dsp:txXfrm>
        <a:off x="2120347" y="2084742"/>
        <a:ext cx="2756452" cy="704254"/>
      </dsp:txXfrm>
    </dsp:sp>
    <dsp:sp modelId="{CB969D2C-7A08-44F9-AF09-9382000AFBDC}">
      <dsp:nvSpPr>
        <dsp:cNvPr id="0" name=""/>
        <dsp:cNvSpPr/>
      </dsp:nvSpPr>
      <dsp:spPr>
        <a:xfrm>
          <a:off x="2120347" y="2918639"/>
          <a:ext cx="2756452" cy="704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i="0" kern="1200" dirty="0" smtClean="0">
              <a:latin typeface="Verdana" pitchFamily="34" charset="0"/>
              <a:cs typeface="Times New Roman" pitchFamily="18" charset="0"/>
            </a:rPr>
            <a:t>Інтерактивні технології</a:t>
          </a:r>
          <a:endParaRPr lang="ru-RU" sz="1900" b="1" i="0" kern="1200" dirty="0" smtClean="0">
            <a:latin typeface="Verdana" pitchFamily="34" charset="0"/>
            <a:cs typeface="Times New Roman" pitchFamily="18" charset="0"/>
          </a:endParaRPr>
        </a:p>
      </dsp:txBody>
      <dsp:txXfrm>
        <a:off x="2120347" y="2918639"/>
        <a:ext cx="2756452" cy="704254"/>
      </dsp:txXfrm>
    </dsp:sp>
    <dsp:sp modelId="{8F474F22-CCD2-44B5-B2F7-70F5015557D8}">
      <dsp:nvSpPr>
        <dsp:cNvPr id="0" name=""/>
        <dsp:cNvSpPr/>
      </dsp:nvSpPr>
      <dsp:spPr>
        <a:xfrm>
          <a:off x="2120347" y="3752536"/>
          <a:ext cx="2756452" cy="704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latin typeface="Verdana" pitchFamily="34" charset="0"/>
            </a:rPr>
            <a:t>Мозковий штурм</a:t>
          </a:r>
        </a:p>
      </dsp:txBody>
      <dsp:txXfrm>
        <a:off x="2120347" y="3752536"/>
        <a:ext cx="2756452" cy="704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8E289-45D8-40AF-B279-C9C04969113B}" type="datetimeFigureOut">
              <a:rPr lang="ru-RU" smtClean="0"/>
              <a:pPr/>
              <a:t>11.06.2014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94CC-B544-4FA2-B021-090BA4882F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94CC-B544-4FA2-B021-090BA4882FC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6/11/2014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diagramLayout" Target="../diagrams/layout10.xml"/><Relationship Id="rId7" Type="http://schemas.openxmlformats.org/officeDocument/2006/relationships/image" Target="../media/image25.wmf"/><Relationship Id="rId12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8.wmf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2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microsoft.com/office/2007/relationships/diagramDrawing" Target="../diagrams/drawing11.xml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diagramLayout" Target="../diagrams/layout13.xml"/><Relationship Id="rId7" Type="http://schemas.openxmlformats.org/officeDocument/2006/relationships/diagramLayout" Target="../diagrams/layout14.xml"/><Relationship Id="rId12" Type="http://schemas.microsoft.com/office/2007/relationships/diagramDrawing" Target="../diagrams/drawing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4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8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microsoft.com/office/2007/relationships/diagramDrawing" Target="../diagrams/drawing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diagramColors" Target="../diagrams/colors18.xml"/><Relationship Id="rId18" Type="http://schemas.microsoft.com/office/2007/relationships/diagramDrawing" Target="../diagrams/drawing17.xml"/><Relationship Id="rId3" Type="http://schemas.openxmlformats.org/officeDocument/2006/relationships/diagramLayout" Target="../diagrams/layout16.xml"/><Relationship Id="rId7" Type="http://schemas.openxmlformats.org/officeDocument/2006/relationships/diagramLayout" Target="../diagrams/layout17.xml"/><Relationship Id="rId12" Type="http://schemas.openxmlformats.org/officeDocument/2006/relationships/diagramQuickStyle" Target="../diagrams/quickStyle18.xml"/><Relationship Id="rId17" Type="http://schemas.microsoft.com/office/2007/relationships/diagramDrawing" Target="../diagrams/drawing16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7.xml"/><Relationship Id="rId11" Type="http://schemas.openxmlformats.org/officeDocument/2006/relationships/diagramLayout" Target="../diagrams/layout18.xml"/><Relationship Id="rId5" Type="http://schemas.openxmlformats.org/officeDocument/2006/relationships/diagramColors" Target="../diagrams/colors16.xml"/><Relationship Id="rId10" Type="http://schemas.openxmlformats.org/officeDocument/2006/relationships/diagramData" Target="../diagrams/data18.xml"/><Relationship Id="rId4" Type="http://schemas.openxmlformats.org/officeDocument/2006/relationships/diagramQuickStyle" Target="../diagrams/quickStyle16.xml"/><Relationship Id="rId9" Type="http://schemas.openxmlformats.org/officeDocument/2006/relationships/diagramColors" Target="../diagrams/colors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microsoft.com/office/2007/relationships/diagramDrawing" Target="../diagrams/drawing19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wmf"/><Relationship Id="rId5" Type="http://schemas.openxmlformats.org/officeDocument/2006/relationships/diagramColors" Target="../diagrams/colors19.xml"/><Relationship Id="rId10" Type="http://schemas.openxmlformats.org/officeDocument/2006/relationships/image" Target="../media/image64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905000" y="1524000"/>
            <a:ext cx="4800600" cy="2209800"/>
          </a:xfr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8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Сусла Світлана Олексіївна</a:t>
            </a:r>
          </a:p>
          <a:p>
            <a:pPr algn="ctr"/>
            <a:r>
              <a:rPr lang="uk-UA" sz="28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Викладач біології, хімії та екології</a:t>
            </a:r>
          </a:p>
          <a:p>
            <a:pPr algn="ctr"/>
            <a:r>
              <a:rPr lang="uk-UA" sz="28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Дніпропетровський професійний залізничний ліцей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810000" cy="1295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Моє </a:t>
            </a:r>
            <a:r>
              <a:rPr lang="uk-UA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портфоліо</a:t>
            </a:r>
            <a:r>
              <a:rPr lang="uk-UA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самоосвіти</a:t>
            </a:r>
            <a:endParaRPr lang="ru-RU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інфо\1264746046_11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81400"/>
            <a:ext cx="5791200" cy="3276600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softEdge rad="635000"/>
          </a:effectLst>
        </p:spPr>
      </p:pic>
      <p:pic>
        <p:nvPicPr>
          <p:cNvPr id="31745" name="Picture 1" descr="a_b8b4bc2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2835">
            <a:off x="112487" y="315093"/>
            <a:ext cx="2248618" cy="175246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11"/>
          <p:cNvPicPr/>
          <p:nvPr/>
        </p:nvPicPr>
        <p:blipFill>
          <a:blip r:embed="rId5" cstate="print"/>
          <a:srcRect l="35099" t="31788" r="26049" b="32918"/>
          <a:stretch>
            <a:fillRect/>
          </a:stretch>
        </p:blipFill>
        <p:spPr bwMode="auto">
          <a:xfrm rot="370497">
            <a:off x="6579098" y="338164"/>
            <a:ext cx="2145810" cy="201410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28600" y="1447801"/>
          <a:ext cx="8610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609600" y="274638"/>
          <a:ext cx="807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1" y="1219201"/>
          <a:ext cx="8839199" cy="557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42"/>
                <a:gridCol w="2247253"/>
                <a:gridCol w="1348353"/>
                <a:gridCol w="4869051"/>
              </a:tblGrid>
              <a:tr h="61804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З⁄п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latin typeface="Times New Roman"/>
                          <a:ea typeface="Times New Roman"/>
                        </a:rPr>
                        <a:t>Назва 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публікації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Рік та місце публікації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latin typeface="Times New Roman"/>
                          <a:ea typeface="Times New Roman"/>
                        </a:rPr>
                        <a:t>Основний 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зміст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79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Буджак Г. Метод проектів як педагогічна технологія// Біологія і хімія в школі.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2001 -№1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Метод проектів надає викладачеві широкі можливості для зміни традиційних підходів до змісту, форм і методів навчальної діяльності, піднімаючи на якісно новий рівень всю систему організації процесу навчання. </a:t>
                      </a:r>
                      <a:r>
                        <a:rPr lang="ru-RU" sz="1200">
                          <a:latin typeface="Times New Roman"/>
                          <a:ea typeface="Times New Roman"/>
                        </a:rPr>
                        <a:t>Він може знайти застосування на будь-яких етапах навчання, під час вивчення матеріалу різного ступеня складності. Метод легко адаптується до особливостей викладання </a:t>
                      </a:r>
                      <a:r>
                        <a:rPr lang="uk-UA" sz="1200">
                          <a:latin typeface="Times New Roman"/>
                          <a:ea typeface="Times New Roman"/>
                        </a:rPr>
                        <a:t>як біології, так і хімії</a:t>
                      </a:r>
                      <a:r>
                        <a:rPr lang="ru-RU" sz="1200"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12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Державна національна програма «Освіта» (Україна ХХІ століття).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К.: Райдуга -1994.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Освіта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розглядається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як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найважливіший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компонент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основної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економічної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соціальної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інфраструктури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необхідної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для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забезпечення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сталого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розвитку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Саме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освіта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спрямована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на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професійному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рівні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формувати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ціннісне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ставлення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людини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до себе та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довкілля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, стиль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життя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активну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життєву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позицію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– усе,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що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необхідне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для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забезпечення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сталого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майбутнього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97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Дорошенко Ю.О. Біологія та екологія з комп’ютером / Ю.Дорошенко, Н.Семенюк, Л.Семко. 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К.: Вид. дім «Шк. світ»Вид. Л.Галіцина, 2005. – 128 с.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сучасному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етапі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проблема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застосування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комп’ютера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навчальному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процесі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виникла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зв’язку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реалізацією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програмованого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Спочатку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комп’ютер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розглядався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як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більш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досконалий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порівняно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іншими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навчальними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машинами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засіб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програмованого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Згодом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стало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очевидним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що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його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застосування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приводить до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якісних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змін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змісті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методах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формах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навчання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дозволяє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створювати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нове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навчальне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середовище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269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Інтерактивне навчання на уроках хімії / Упоряд. Г. Мальченко, О. Каретникова.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К.: Ред. загальнопед. газ., 2004. – 128 с.</a:t>
                      </a:r>
                      <a:endParaRPr lang="ru-RU" sz="10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653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797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Головна мета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сучасної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хімії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підготовити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виховати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хімічно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грамотного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громадянина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Землі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такими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якостями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особистості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які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б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забезпечили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йому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можливість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нормальної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життєдіяльності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природі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Нинішні педагогічні інновації пов'язані із застосуванням інтерактивних методів. Під час застосування інтерактивних технологій, як правило, моделюють реальні життєві ситуації, пропонують проблеми для спільного розв'язання, застосовують рольові ігри.</a:t>
                      </a:r>
                      <a:endParaRPr lang="ru-RU" sz="1200" dirty="0">
                        <a:solidFill>
                          <a:schemeClr val="tx1"/>
                        </a:solidFill>
                        <a:latin typeface="Microsoft Sans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10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ІІ. ВИВЧЕННЯ ПСИХОЛОГО-ПЕДАГОГІЧНОЇ ТА МЕТОДИЧНОЇ ЛІТЕРАТУРИ З ОБРАНОЇ ПРОБЛЕМИ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Опрацьована література з методичної проблеми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(педагогічна преса, фахові журнали та ін.)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6199" y="152399"/>
          <a:ext cx="8915400" cy="66622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6551"/>
                <a:gridCol w="2580198"/>
                <a:gridCol w="1016442"/>
                <a:gridCol w="5082209"/>
              </a:tblGrid>
              <a:tr h="968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latin typeface="Times New Roman" pitchFamily="18" charset="0"/>
                          <a:cs typeface="Times New Roman" pitchFamily="18" charset="0"/>
                        </a:rPr>
                        <a:t>Козленко</a:t>
                      </a:r>
                      <a:r>
                        <a:rPr lang="uk-UA" sz="1400" b="0" dirty="0">
                          <a:latin typeface="Times New Roman" pitchFamily="18" charset="0"/>
                          <a:cs typeface="Times New Roman" pitchFamily="18" charset="0"/>
                        </a:rPr>
                        <a:t> О.Г. Мультимедійні програми з біології: порівняння можливостей// Комп’ютер у школі та сім’ї. 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>
                          <a:latin typeface="Times New Roman" pitchFamily="18" charset="0"/>
                          <a:cs typeface="Times New Roman" pitchFamily="18" charset="0"/>
                        </a:rPr>
                        <a:t>2004. – №2 –С. 24-25.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b="0" dirty="0">
                          <a:latin typeface="Times New Roman" pitchFamily="18" charset="0"/>
                          <a:cs typeface="Times New Roman" pitchFamily="18" charset="0"/>
                        </a:rPr>
                        <a:t>Нові можливості для вивчення біології відкривають мультимедійні технології, які дозволяють створювати електронні книги, енциклопедії, фільми, бази даних тощо. Їх особливістю є об'єднання текстової, графічної, аудіо - та відеоінформації, анімації. 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05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Корсакова О.К., </a:t>
                      </a: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Трубачова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 С.Е. До проблеми змісту сучасної шкільної освіти // Біологія і хімія в школі. 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2002. – №6. – С. 8-11.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Болючою проблемою освіти нашої країни є переважно репродуктивний тип навчання учнів, що дістався у спадок від радянської освітньої системи. Сьогодні незважаючи на визнання провідними вітчизняними та зарубіжними вченими важливості розвитку творчих здібностей дітей, визнання творчої діяльності є основою прогресу людства, школа залишається переважно засобом закріплення і відновлення існуючих соціальних структур, інститутом формування "людини </a:t>
                      </a:r>
                      <a:r>
                        <a:rPr lang="uk-UA" sz="1200" dirty="0" err="1">
                          <a:latin typeface="Times New Roman" pitchFamily="18" charset="0"/>
                          <a:cs typeface="Times New Roman" pitchFamily="18" charset="0"/>
                        </a:rPr>
                        <a:t>знаючої”</a:t>
                      </a: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, замість того, щоб плекати людину дослідницько-інноваційного типу з розвиненими творчими здібностями, активну, ініціативну, здатну опановувати ще не існуючі знання, змінювати своє життя та життя своєї країни на краще.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2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Нісімчук А.С., Падалка О.С., Шпак О.Т. Сучасні педагогічні технології. 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К.: Просвіта; 2000.-368с.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икористання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педагогічних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технологій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передбачає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гарантований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педагогічний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результат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діяльності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uk-UA" sz="1200" dirty="0" err="1">
                          <a:latin typeface="Times New Roman" pitchFamily="18" charset="0"/>
                          <a:cs typeface="Times New Roman" pitchFamily="18" charset="0"/>
                        </a:rPr>
                        <a:t>икладача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формування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всебічно-розвиненої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особистості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учня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а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творчої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55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Одрін В. Технологія наукової і технічної творчості: нова наука та високоінтелектуальна інформаційна технологія.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Вісник НАН України. 2005/ №6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. 43-64.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Принципи креативної педагогічної системи повинні відповідати принципам педагогіки творчості й відображати засоби використання загальних законів відповідно до сучасного стану системи освіти і соціально-економічного розвитку суспільства.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784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Пометун О.І., Пироженко Л.В. Сучасний урок. Інтерактивні технології навчання: Наук. метод. посіб. 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К.: Видавництво А.С.К., 2004. – 192 с.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Сучасний урок вимагає активізації можливостей учня замість переказування абстрактної та вже кимось опрацьованої інформації, відірваної від життя.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Уроки мають дати учням основні пізнавальні та громадянські вміння, а також навички та приклади поведінки.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Використання інноваційних технологій - це спосіб створення атмосфери в класі, яка найліпшим чином сприяє співпраці, порозумінню та доброзичливості, дає змогу по-справжньому реалізувати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особистісно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зорієнтоване навчання.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1" y="152399"/>
          <a:ext cx="8839198" cy="6705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7115"/>
                <a:gridCol w="2302648"/>
                <a:gridCol w="1188463"/>
                <a:gridCol w="5050972"/>
              </a:tblGrid>
              <a:tr h="1117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>
                          <a:latin typeface="Times New Roman" pitchFamily="18" charset="0"/>
                          <a:cs typeface="Times New Roman" pitchFamily="18" charset="0"/>
                        </a:rPr>
                        <a:t>Сисоєва С.О. Основи педагогічної творчості: </a:t>
                      </a:r>
                      <a:r>
                        <a:rPr lang="uk-UA" sz="1400" b="0" dirty="0" err="1">
                          <a:latin typeface="Times New Roman" pitchFamily="18" charset="0"/>
                          <a:cs typeface="Times New Roman" pitchFamily="18" charset="0"/>
                        </a:rPr>
                        <a:t>підр</a:t>
                      </a:r>
                      <a:r>
                        <a:rPr lang="uk-UA" sz="1400" b="0" dirty="0">
                          <a:latin typeface="Times New Roman" pitchFamily="18" charset="0"/>
                          <a:cs typeface="Times New Roman" pitchFamily="18" charset="0"/>
                        </a:rPr>
                        <a:t>. для студентів.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>
                          <a:latin typeface="Times New Roman" pitchFamily="18" charset="0"/>
                          <a:cs typeface="Times New Roman" pitchFamily="18" charset="0"/>
                        </a:rPr>
                        <a:t>К., 2006.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С.Сисоєва </a:t>
                      </a:r>
                      <a:r>
                        <a:rPr lang="uk-UA" sz="1200" b="0" dirty="0">
                          <a:latin typeface="Times New Roman" pitchFamily="18" charset="0"/>
                          <a:cs typeface="Times New Roman" pitchFamily="18" charset="0"/>
                        </a:rPr>
                        <a:t>виділяє такі принципи педагогічної творчості: взаємозумовленості освіти і творчого розвитку особистості, в основі якого є розуміння будь-якого навчання як джерела нового в психічному розвитку особистості; самоорганізації, що відображає специфіку управління процесом формування творчої особистості й реалізації творчого потенціалу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9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Сологуб А. Креативна хімічна освіта ліцеїстів// Біологія та хімія у школі. 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2004. №2. С 23-25.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Сучасна хімічна освіта в навчальних закладах знаходиться під впливом нових вимог до викладання та інформаційного буму, перебуває в стані безперервного</a:t>
                      </a: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 організаційного реформування і переосмислення усталених психолого-педагогічних</a:t>
                      </a:r>
                      <a:r>
                        <a:rPr lang="uk-UA" sz="85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і методичних цінностей.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36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Сліпчук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 І. Дидактичні можливості інформаційних технологій 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біології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//Біологія і хімія в школі. 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2006. – №5 –С. 32-34.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Біологія – це один із тих навчальних предметів, при вивченні якого надзвичайно важливу роль відіграє комп’ютерна підтримка і, особливо, застосування мультимедійних технологій, що забезпечує ефективніше формування в учнів цілісного уявлення про сучасну природничо-наукову картину світу, роль і місце людини в природі, вироблення у школярів ключових </a:t>
                      </a:r>
                      <a:r>
                        <a:rPr lang="uk-UA" sz="1200" dirty="0" err="1">
                          <a:latin typeface="Times New Roman" pitchFamily="18" charset="0"/>
                          <a:cs typeface="Times New Roman" pitchFamily="18" charset="0"/>
                        </a:rPr>
                        <a:t>компетенцій</a:t>
                      </a: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, яких потребує сучасне життя.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37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Тулякова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 М.М. Професійне самовизначення творчої особистості 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 Збірник наукових   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праць. 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Суми, 1999. С.196-203.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Креативна педагогічна освіта визначає таку організацію навчання, виховання і розвитку творчої активності, яка прагне отримання творчого продукту інтелектуальної діяльності та самостійного створення нового. Учень у ній – один із головних суб’єктів або головних дійових осіб співробітництва і педагогічного сприяння.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489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Хаблак З.П. Використання навчальних комп’ютерних програм на уроках біології// Комп’ютер у школі та сім’ї.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2003. – №1 –С. 35-38.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Комп'ютерні навчальні програми дозволяють істотно підвищити ефективність навчання, зокрема: новизна роботи з комп’ютером викликає в учнів інтерес, посилює мотивацію учіння; колір, графіка, мультиплікація, музика, відео значно розширюють можливості викладання навчального матеріалу; контакт з комп'ютером стимулює рефлексію, аналіз учнями своєї діяльності завдяки тому, що вони одержують наочне зображення її наслідків; з'являється можливість залучення учнів до 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дослідницької роботи.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75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Химинець В.В., Інноваційна освітня діяльність. </a:t>
                      </a:r>
                      <a:endParaRPr lang="ru-RU" sz="1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У.: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Інформ.-видав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центр ЗІППО,  2007. – 364с.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Сьогодні результативність вивчення хімії та біології  залежить від оптимального використання інноваційних технологій. Отже, </a:t>
                      </a:r>
                      <a:r>
                        <a:rPr lang="uk-UA" sz="1200" dirty="0" err="1">
                          <a:latin typeface="Times New Roman" pitchFamily="18" charset="0"/>
                          <a:cs typeface="Times New Roman" pitchFamily="18" charset="0"/>
                        </a:rPr>
                        <a:t>“інноваційні</a:t>
                      </a: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err="1">
                          <a:latin typeface="Times New Roman" pitchFamily="18" charset="0"/>
                          <a:cs typeface="Times New Roman" pitchFamily="18" charset="0"/>
                        </a:rPr>
                        <a:t>технології”</a:t>
                      </a:r>
                      <a:r>
                        <a:rPr lang="uk-UA" sz="1200" dirty="0">
                          <a:latin typeface="Times New Roman" pitchFamily="18" charset="0"/>
                          <a:cs typeface="Times New Roman" pitchFamily="18" charset="0"/>
                        </a:rPr>
                        <a:t> – це цілеспрямований системний набір прийомів, засобів організації навчальної діяльності, що охоплює весь процес навчання від визначення мети до одержання результатів.</a:t>
                      </a:r>
                      <a:endParaRPr lang="ru-RU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</a:rPr>
              <a:t>Реалізація власної методичної  проблеми</a:t>
            </a:r>
            <a:r>
              <a:rPr lang="uk-UA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sz="6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304800" y="1444625"/>
          <a:ext cx="5791200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D:\фото в лицеи\Фото укр. язік\DSC012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25908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фото в лицеи\Фото укр. язік\DSC013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124200"/>
            <a:ext cx="24384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фото в лицеи\Фото укр. язік\DSC013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800600"/>
            <a:ext cx="2438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одготовка к урокам\баннер\Химия в картинках » Freezelime.ru - свежесть и позитив. Красноярский развлекательный портал_files\1269425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419100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90500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Методична майстерність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Кожен викладач, вибираючи кожну технологію освіти, повинен враховувати здібності та інтереси учнів, а також особисту творчу індивідуальність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0" y="1447800"/>
          <a:ext cx="4876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4876800" y="22098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314A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733800" y="0"/>
          <a:ext cx="5410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Documents and Settings\Admin\Рабочий стол\подготовка к урокам\предметний тиждень\Светлана фото\IMG_39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905000"/>
            <a:ext cx="3276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54" name="Picture 6" descr="j02167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343400"/>
            <a:ext cx="1511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j03008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510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j029198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5181600"/>
            <a:ext cx="137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j03012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510540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C:\Documents and Settings\Admin\Рабочий стол\подготовка к урокам\предметний тиждень\Светлана фото\IMG_39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228600"/>
            <a:ext cx="3352800" cy="1828800"/>
          </a:xfrm>
          <a:prstGeom prst="rect">
            <a:avLst/>
          </a:prstGeom>
          <a:solidFill>
            <a:srgbClr val="92D050"/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381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ІІІ. РОЗРОБКА ПРОГРАМНО – МЕТОДИЧНОГО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type="body" idx="2"/>
          </p:nvPr>
        </p:nvSpPr>
        <p:spPr>
          <a:xfrm>
            <a:off x="228600" y="762000"/>
            <a:ext cx="8763000" cy="6096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заходу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Інтелектуальна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екології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Найрозумніший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Дані матеріали можна використовувати для організації самостійної роботи та розвитку творчих здібностей учнів на різних етапах уроку.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Методична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уроку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предмету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Біологія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».Тема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Неклітинні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Методична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уроку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предмету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Хімія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 Тема «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Синтетичні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високомолекулярні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Ферум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представник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побічних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підгруп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сполуки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Урок з елементами проекту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Матеріал можна використовувати на уроках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Методична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уроку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предмету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Екологія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. Тема «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біорізноманіття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Дніпропетровщини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Дані матеріали можна використовувати при підготовці і проведення уроків, для екологічного виховання учнів.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Методичні рекомендації щодо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предметного тижня з хімії, біології та екології.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Посібник містить рекомендації для підготовки та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  предметного тижня з хімії, біології та екології.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Тематичні папки з предметів: «Біологія», «Хімія» - для учнів І та ІІ курсу, «Екологія» - для ІІ курсу.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Папки містять опорні конспекти, навчальні і контролюючі самостійні роботи, інтерактивні вправи.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Дані матеріали можна використовувати для організації самостійної роботи та розвитку творчих здібностей учнів на різних етапах уроку.</a:t>
            </a: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Методичні рекомендації щодо виконання лабораторно-практичних робіт з таких предметів: «Хімія», «Біологія»,  «Екологія».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Методичні рекомендації містять вимоги щодо написання письмових  робіт, приклади їх оформлення згідно вимогам, правила техніки безпеки при  роботі в кабінеті,  інструкції виконання лабораторних та практичних робіт . Дані матеріали можна використовувати при підготовці і проведення уроків.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авчальн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журнал «Формування екологічного виховання учнів ДПЗЛ» з предмету «Екологія»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Навчальний посібник можна використовувати у навчальному процесі і учням  для самостійного опанування матеріалу.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света\Рабочий стол\подготовка к урокам\предметний тиждень\Светлана фото\IMG_3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971800"/>
            <a:ext cx="2514600" cy="1447800"/>
          </a:xfrm>
          <a:prstGeom prst="downArrow">
            <a:avLst>
              <a:gd name="adj1" fmla="val 71710"/>
              <a:gd name="adj2" fmla="val 50000"/>
            </a:avLst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1000" y="152400"/>
            <a:ext cx="8610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 smtClean="0"/>
              <a:t>І</a:t>
            </a:r>
            <a:r>
              <a:rPr lang="en-US" sz="2000" b="1" dirty="0" smtClean="0"/>
              <a:t>V</a:t>
            </a:r>
            <a:r>
              <a:rPr lang="uk-UA" sz="2000" b="1" dirty="0" smtClean="0"/>
              <a:t>. ОВОЛОДІННЯ НОВИМИ</a:t>
            </a:r>
            <a:endParaRPr lang="ru-RU" sz="2000" dirty="0" smtClean="0"/>
          </a:p>
          <a:p>
            <a:pPr algn="ctr"/>
            <a:r>
              <a:rPr lang="uk-UA" sz="2000" b="1" dirty="0" smtClean="0"/>
              <a:t> ІНФОРМАЦІЙНО – КОМУНІКАЦІЙНИМИ ТЕХНОЛОГІЯМИ</a:t>
            </a:r>
            <a:endParaRPr lang="ru-RU" sz="2000" dirty="0" smtClean="0"/>
          </a:p>
          <a:p>
            <a:pPr algn="ctr"/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2" descr="C:\Documents and Settings\света\Рабочий стол\подготовка к урокам\предметний тиждень\Светлана фото\IMG_3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9600" y="1066800"/>
            <a:ext cx="2438400" cy="1828800"/>
          </a:xfrm>
          <a:prstGeom prst="flowChartDelay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6" name="Picture 2" descr="C:\Documents and Settings\света\Рабочий стол\подготовка к урокам\предметний тиждень\Сайт Понінківського професійного ліцею - Предметні тижні_files\PICT0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438400" cy="1828800"/>
          </a:xfrm>
          <a:prstGeom prst="flowChartDelay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18" name="Содержимое 7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990600"/>
            <a:ext cx="313998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5" name="TextBox 14"/>
          <p:cNvSpPr txBox="1"/>
          <p:nvPr/>
        </p:nvSpPr>
        <p:spPr>
          <a:xfrm>
            <a:off x="381000" y="3657601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8674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10000" y="4419600"/>
            <a:ext cx="1981200" cy="2438400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  <a:softEdge rad="635000"/>
          </a:effectLst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385" name="Picture 1" descr="E:\фотки\фото область\IMG_0650.JPG"/>
          <p:cNvPicPr>
            <a:picLocks noChangeAspect="1" noChangeArrowheads="1"/>
          </p:cNvPicPr>
          <p:nvPr/>
        </p:nvPicPr>
        <p:blipFill>
          <a:blip r:embed="rId7" cstate="print"/>
          <a:srcRect t="32372" b="20869"/>
          <a:stretch>
            <a:fillRect/>
          </a:stretch>
        </p:blipFill>
        <p:spPr bwMode="auto">
          <a:xfrm rot="20802213">
            <a:off x="723455" y="3707884"/>
            <a:ext cx="2653880" cy="1962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73097">
            <a:off x="6094336" y="3581567"/>
            <a:ext cx="2546963" cy="19872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81776" cy="5943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УЧАСТЬ В РОБОТІ МЕТОДИЧНОЇ КОМІСІЇ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7479792" cy="4953000"/>
          </a:xfrm>
        </p:spPr>
        <p:txBody>
          <a:bodyPr>
            <a:normAutofit fontScale="70000" lnSpcReduction="20000"/>
          </a:bodyPr>
          <a:lstStyle/>
          <a:p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учасником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багатьох конкурсів, а саме: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конкурсу "Я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Професія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Екологія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методично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фестивал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Запроводження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екологічного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ПТНЗ"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учнівськ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художніх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фоторобіт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Віртуальний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,"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авторської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презентацій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конкурсу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екології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Запровадження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пропоганди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ствердження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іміджу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робітничих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професій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сеукраїнськ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екології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чистих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“ЕКО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обєктив”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 номінації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Фотозвинувачення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."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i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Зміст</a:t>
            </a:r>
            <a:endParaRPr lang="ru-RU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-2514600" y="0"/>
          <a:ext cx="14325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ocuments and Settings\света\Рабочий стол\подготовка к урокам\предметний тиждень\Светлана фото\IMG_391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914400"/>
            <a:ext cx="27432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I:\Светлана фото\IMG_3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743200"/>
            <a:ext cx="2895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79216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Verdana" pitchFamily="34" charset="0"/>
                <a:cs typeface="Times New Roman" pitchFamily="18" charset="0"/>
              </a:rPr>
              <a:t>Участь в  організації предметного тижня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Verdana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Verdana" pitchFamily="34" charset="0"/>
                <a:cs typeface="Times New Roman" pitchFamily="18" charset="0"/>
              </a:rPr>
            </a:b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Verdana" pitchFamily="34" charset="0"/>
            </a:endParaRPr>
          </a:p>
        </p:txBody>
      </p:sp>
      <p:pic>
        <p:nvPicPr>
          <p:cNvPr id="9" name="Picture 5" descr="C:\Documents and Settings\света\Рабочий стол\подготовка к урокам\предметний тиждень\Светлана фото\IMG_3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7432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I:\Светлана фото\IMG_3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724400"/>
            <a:ext cx="26670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Documents and Settings\света\Рабочий стол\подготовка к урокам\предметний тиждень\Светлана фото\IMG_39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14400"/>
            <a:ext cx="2743200" cy="1883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914400"/>
            <a:ext cx="3169708" cy="190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Documents and Settings\света\Рабочий стол\подготовка к урокам\предметний тиждень\Светлана фото\IMG_3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1" y="4724400"/>
            <a:ext cx="2971799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819400"/>
            <a:ext cx="3124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IMG_0801"/>
          <p:cNvPicPr>
            <a:picLocks noChangeAspect="1" noChangeArrowheads="1"/>
          </p:cNvPicPr>
          <p:nvPr/>
        </p:nvPicPr>
        <p:blipFill>
          <a:blip r:embed="rId10" cstate="print">
            <a:lum bright="18000" contrast="42000"/>
          </a:blip>
          <a:srcRect/>
          <a:stretch>
            <a:fillRect/>
          </a:stretch>
        </p:blipFill>
        <p:spPr bwMode="auto">
          <a:xfrm>
            <a:off x="152400" y="4724400"/>
            <a:ext cx="31242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одготовка к урокам\предметний тиждень\Светлана фото\IMG_3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8991600" cy="5638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3000" y="152400"/>
            <a:ext cx="4876800" cy="461665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Методичні напрацювання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інфо\Закон України _ Про відходи __files\right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190500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інфо\Радиоактивные отходы _ Актуальные проблемы_files\icon_ex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1066800" cy="8382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24000" y="609600"/>
            <a:ext cx="3847289" cy="400110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Проведення відкритого уроку </a:t>
            </a:r>
            <a:endParaRPr lang="ru-RU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6324600" cy="53340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Методичні напрацювання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914400" y="609600"/>
            <a:ext cx="6400800" cy="685800"/>
          </a:xfrm>
        </p:spPr>
        <p:txBody>
          <a:bodyPr>
            <a:normAutofit/>
          </a:bodyPr>
          <a:lstStyle/>
          <a:p>
            <a:pPr algn="ctr"/>
            <a:r>
              <a:rPr lang="uk-UA" sz="1800" dirty="0" smtClean="0"/>
              <a:t>Проведення відкритого обласного інтегрованого заходу  з екології</a:t>
            </a:r>
            <a:endParaRPr lang="ru-RU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38600"/>
            <a:ext cx="318346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IMG_064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5257800" y="3657600"/>
            <a:ext cx="3525837" cy="289323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197" name="Picture 5" descr="IMG_0647"/>
          <p:cNvPicPr>
            <a:picLocks noChangeAspect="1" noChangeArrowheads="1"/>
          </p:cNvPicPr>
          <p:nvPr/>
        </p:nvPicPr>
        <p:blipFill>
          <a:blip r:embed="rId5" cstate="print">
            <a:lum bright="12000" contrast="24000"/>
          </a:blip>
          <a:srcRect t="10478"/>
          <a:stretch>
            <a:fillRect/>
          </a:stretch>
        </p:blipFill>
        <p:spPr bwMode="auto">
          <a:xfrm>
            <a:off x="5181600" y="1143000"/>
            <a:ext cx="3429001" cy="22272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Методичні напрацювання</a:t>
            </a:r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dirty="0" smtClean="0"/>
              <a:t> </a:t>
            </a:r>
            <a:r>
              <a:rPr lang="ru-RU" sz="2200" dirty="0" err="1" smtClean="0">
                <a:latin typeface="+mn-lt"/>
              </a:rPr>
              <a:t>Проведення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відкритого</a:t>
            </a:r>
            <a:r>
              <a:rPr lang="ru-RU" sz="2200" dirty="0" smtClean="0">
                <a:latin typeface="+mn-lt"/>
              </a:rPr>
              <a:t> уроку на </a:t>
            </a:r>
            <a:r>
              <a:rPr lang="ru-RU" sz="2200" dirty="0" err="1" smtClean="0">
                <a:latin typeface="+mn-lt"/>
              </a:rPr>
              <a:t>екологічну</a:t>
            </a:r>
            <a:r>
              <a:rPr lang="ru-RU" sz="2200" dirty="0" smtClean="0">
                <a:latin typeface="+mn-lt"/>
              </a:rPr>
              <a:t> тематику </a:t>
            </a:r>
            <a:r>
              <a:rPr lang="ru-RU" sz="2200" dirty="0" err="1" smtClean="0">
                <a:latin typeface="+mn-lt"/>
              </a:rPr>
              <a:t>серед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учнів</a:t>
            </a:r>
            <a:r>
              <a:rPr lang="ru-RU" sz="2200" dirty="0" smtClean="0">
                <a:latin typeface="+mn-lt"/>
              </a:rPr>
              <a:t> другого курсу у </a:t>
            </a:r>
            <a:r>
              <a:rPr lang="ru-RU" sz="2200" dirty="0" err="1" smtClean="0">
                <a:latin typeface="+mn-lt"/>
              </a:rPr>
              <a:t>вигляді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інтелектуальної</a:t>
            </a:r>
            <a:r>
              <a:rPr lang="ru-RU" sz="2200" dirty="0" smtClean="0">
                <a:latin typeface="+mn-lt"/>
              </a:rPr>
              <a:t> </a:t>
            </a:r>
            <a:r>
              <a:rPr lang="ru-RU" sz="2200" dirty="0" err="1" smtClean="0">
                <a:latin typeface="+mn-lt"/>
              </a:rPr>
              <a:t>гри</a:t>
            </a:r>
            <a:r>
              <a:rPr lang="ru-RU" sz="2200" dirty="0" smtClean="0">
                <a:latin typeface="+mn-lt"/>
              </a:rPr>
              <a:t> "</a:t>
            </a:r>
            <a:r>
              <a:rPr lang="ru-RU" sz="2200" dirty="0" err="1" smtClean="0">
                <a:latin typeface="+mn-lt"/>
              </a:rPr>
              <a:t>Найрозумніший</a:t>
            </a:r>
            <a:r>
              <a:rPr lang="ru-RU" sz="2200" dirty="0" smtClean="0">
                <a:latin typeface="+mn-lt"/>
              </a:rPr>
              <a:t>".</a:t>
            </a:r>
            <a:br>
              <a:rPr lang="ru-RU" sz="22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pic>
        <p:nvPicPr>
          <p:cNvPr id="20482" name="Picture 2" descr="P1011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0"/>
            <a:ext cx="3810000" cy="3581400"/>
          </a:xfrm>
          <a:prstGeom prst="rect">
            <a:avLst/>
          </a:prstGeom>
          <a:solidFill>
            <a:srgbClr val="B2FFFF"/>
          </a:solidFill>
          <a:ln w="76200" cmpd="tri" algn="ctr">
            <a:solidFill>
              <a:srgbClr val="0073E6"/>
            </a:solidFill>
            <a:miter lim="800000"/>
            <a:headEnd/>
            <a:tailEnd/>
          </a:ln>
          <a:effectLst>
            <a:outerShdw dist="107763" dir="13500000" algn="ctr" rotWithShape="0">
              <a:srgbClr val="CCCCCC">
                <a:alpha val="50000"/>
              </a:srgbClr>
            </a:outerShdw>
          </a:effectLst>
        </p:spPr>
      </p:pic>
      <p:pic>
        <p:nvPicPr>
          <p:cNvPr id="20483" name="Picture 3" descr="P1011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3659187" cy="3671887"/>
          </a:xfrm>
          <a:prstGeom prst="rect">
            <a:avLst/>
          </a:prstGeom>
          <a:noFill/>
          <a:ln w="76200" cmpd="tri" algn="ctr">
            <a:solidFill>
              <a:srgbClr val="0073E6"/>
            </a:solidFill>
            <a:miter lim="800000"/>
            <a:headEnd/>
            <a:tailEnd/>
          </a:ln>
          <a:effectLst>
            <a:outerShdw dist="107763" dir="18900000" algn="ctr" rotWithShape="0">
              <a:srgbClr val="CCCCCC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685800" y="304801"/>
          <a:ext cx="77724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228600" y="1524000"/>
          <a:ext cx="8686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609600" y="1600200"/>
          <a:ext cx="82423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0" y="-228600"/>
          <a:ext cx="8763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098" name="Picture 2" descr="J:\DCIM\102HPAIO\SCAN00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267971" y="1894829"/>
            <a:ext cx="3048000" cy="413513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J:\DCIM\102HPAIO\SCAN00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267971" y="1894831"/>
            <a:ext cx="3048000" cy="413513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0" y="762000"/>
            <a:ext cx="3810000" cy="14478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Мої нагороди</a:t>
            </a: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962400" y="1524000"/>
          <a:ext cx="5410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:\DCIM\100HPAIO\SCAN04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10306293">
            <a:off x="299967" y="3151018"/>
            <a:ext cx="1842691" cy="2642601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Picture 2" descr="H:\DCIM\100HPAIO\SCAN04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440913">
            <a:off x="2261178" y="317445"/>
            <a:ext cx="1837163" cy="254324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Picture 2" descr="J:\DCIM\102HPAIO\SCAN0028.JP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21072151">
            <a:off x="1277996" y="1506134"/>
            <a:ext cx="1983473" cy="291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/>
        </p:nvGraphicFramePr>
        <p:xfrm>
          <a:off x="838200" y="1600200"/>
          <a:ext cx="7467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752600" y="609600"/>
          <a:ext cx="6248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752600" y="228600"/>
          <a:ext cx="6248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6096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Позакласна</a:t>
            </a: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робота</a:t>
            </a: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04800" y="838201"/>
          <a:ext cx="85344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C:\Documents and Settings\света\Рабочий стол\подготовка к урокам\предметний тиждень\Светлана фото\IMG_39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362200"/>
            <a:ext cx="25908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Documents and Settings\света\Рабочий стол\подготовка к урокам\предметний тиждень\Светлана фото\IMG_387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362200"/>
            <a:ext cx="2885210" cy="204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Documents and Settings\света\Рабочий стол\подготовка к урокам\предметний тиждень\Светлана фото\IMG_39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2362200"/>
            <a:ext cx="3048000" cy="196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101" name="Picture 5" descr="C:\Documents and Settings\света\Рабочий стол\подготовка к урокам\предметний тиждень\Светлана фото\IMG_39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5029200"/>
            <a:ext cx="2743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Documents and Settings\света\Рабочий стол\подготовка к урокам\предметний тиждень\Светлана фото\IMG_38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4343400"/>
            <a:ext cx="3048000" cy="205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j021769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1524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/>
          <a:srcRect l="36146" t="7326" r="2604"/>
          <a:stretch>
            <a:fillRect/>
          </a:stretch>
        </p:blipFill>
        <p:spPr bwMode="auto">
          <a:xfrm>
            <a:off x="381000" y="4343400"/>
            <a:ext cx="2743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029200" cy="609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Гурткова робота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805" r="15907"/>
          <a:stretch>
            <a:fillRect/>
          </a:stretch>
        </p:blipFill>
        <p:spPr bwMode="auto">
          <a:xfrm rot="234087">
            <a:off x="5819414" y="3571836"/>
            <a:ext cx="3220293" cy="294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7169" r="10856" b="16555"/>
          <a:stretch>
            <a:fillRect/>
          </a:stretch>
        </p:blipFill>
        <p:spPr bwMode="auto">
          <a:xfrm rot="21327103">
            <a:off x="110264" y="3546004"/>
            <a:ext cx="3066191" cy="290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5392"/>
          <a:stretch>
            <a:fillRect/>
          </a:stretch>
        </p:blipFill>
        <p:spPr bwMode="auto">
          <a:xfrm rot="216647">
            <a:off x="6078787" y="1158718"/>
            <a:ext cx="2993632" cy="236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IMG_0790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</a:blip>
          <a:srcRect/>
          <a:stretch>
            <a:fillRect/>
          </a:stretch>
        </p:blipFill>
        <p:spPr bwMode="auto">
          <a:xfrm>
            <a:off x="3124200" y="3657600"/>
            <a:ext cx="25908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341" name="Picture 5" descr="IMG_0788"/>
          <p:cNvPicPr>
            <a:picLocks noChangeAspect="1" noChangeArrowheads="1"/>
          </p:cNvPicPr>
          <p:nvPr/>
        </p:nvPicPr>
        <p:blipFill>
          <a:blip r:embed="rId6" cstate="print">
            <a:lum bright="24000" contrast="42000"/>
          </a:blip>
          <a:srcRect/>
          <a:stretch>
            <a:fillRect/>
          </a:stretch>
        </p:blipFill>
        <p:spPr bwMode="auto">
          <a:xfrm rot="21334829">
            <a:off x="-53128" y="945936"/>
            <a:ext cx="2899935" cy="268843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342" name="Picture 6" descr="IMG_3864"/>
          <p:cNvPicPr>
            <a:picLocks noChangeAspect="1" noChangeArrowheads="1"/>
          </p:cNvPicPr>
          <p:nvPr/>
        </p:nvPicPr>
        <p:blipFill>
          <a:blip r:embed="rId7" cstate="print"/>
          <a:srcRect l="6776"/>
          <a:stretch>
            <a:fillRect/>
          </a:stretch>
        </p:blipFill>
        <p:spPr bwMode="auto">
          <a:xfrm>
            <a:off x="3276600" y="914400"/>
            <a:ext cx="2280573" cy="2514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838200"/>
          <a:ext cx="8229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57200" y="152400"/>
          <a:ext cx="82296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:\фото в лицеи\Фото укр. язік\DSC013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2667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5562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 життя ліцею</a:t>
            </a:r>
            <a:r>
              <a:rPr lang="uk-UA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/>
            </a:r>
            <a:br>
              <a:rPr lang="uk-UA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</a:b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D:\фото в лицеи\80 лет ЖД\DSCN0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57200"/>
            <a:ext cx="2743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H:\Партфолео\Звіт тиждень права\Фото\IMG_5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209800"/>
            <a:ext cx="28194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" descr="G:\портфолио\фото в партфолио Стадников\IMG_5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762000"/>
            <a:ext cx="34290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4" descr="D:\фото в лицеи\Фото укр. язік\DSC01304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419600"/>
            <a:ext cx="2743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:\фото биология,английский\DSC01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19400"/>
            <a:ext cx="25908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H:\фото биология,английский\DSCN01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00600"/>
            <a:ext cx="2590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:\фото биология,английский\Изображение 1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4343400"/>
            <a:ext cx="36576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2438401"/>
            <a:ext cx="35814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0299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28800" y="457200"/>
            <a:ext cx="5562600" cy="685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05200" y="1295400"/>
            <a:ext cx="4495800" cy="2590800"/>
          </a:xfr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b="0" dirty="0" smtClean="0">
                <a:effectLst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800" dirty="0" smtClean="0">
                <a:solidFill>
                  <a:schemeClr val="accent4"/>
                </a:solidFill>
              </a:rPr>
              <a:t/>
            </a:r>
            <a:br>
              <a:rPr lang="ru-RU" sz="1800" dirty="0" smtClean="0">
                <a:solidFill>
                  <a:schemeClr val="accent4"/>
                </a:solidFill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2"/>
          </p:nvPr>
        </p:nvSpPr>
        <p:spPr>
          <a:xfrm>
            <a:off x="3048000" y="838200"/>
            <a:ext cx="5715000" cy="3048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uk-UA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MV Boli" pitchFamily="2"/>
              </a:rPr>
              <a:t>Моє життєве кредо:</a:t>
            </a:r>
          </a:p>
          <a:p>
            <a:pPr algn="l"/>
            <a:endParaRPr lang="uk-UA" sz="2000" dirty="0" smtClean="0">
              <a:solidFill>
                <a:schemeClr val="bg1"/>
              </a:solidFill>
              <a:latin typeface="Times New Roman" pitchFamily="18" charset="0"/>
              <a:cs typeface="MV Boli" pitchFamily="2"/>
            </a:endParaRPr>
          </a:p>
          <a:p>
            <a:pPr algn="l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MV Boli" pitchFamily="2"/>
              </a:rPr>
              <a:t>“ 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MV Boli" pitchFamily="2"/>
              </a:rPr>
              <a:t>Твоя діяльність, і тільки вона одна,</a:t>
            </a:r>
          </a:p>
          <a:p>
            <a:pPr algn="l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MV Boli" pitchFamily="2"/>
              </a:rPr>
              <a:t>визначає твою цінність ”.</a:t>
            </a:r>
            <a:b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MV Boli" pitchFamily="2"/>
              </a:rPr>
            </a:b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MV Boli" pitchFamily="2"/>
              </a:rPr>
              <a:t>                                                    Фіхте</a:t>
            </a:r>
            <a:r>
              <a:rPr lang="uk-UA" sz="2400" dirty="0" smtClean="0">
                <a:latin typeface="Times New Roman" pitchFamily="18" charset="0"/>
                <a:cs typeface="MV Boli" pitchFamily="2"/>
              </a:rPr>
              <a:t/>
            </a:r>
            <a:br>
              <a:rPr lang="uk-UA" sz="2400" dirty="0" smtClean="0">
                <a:latin typeface="Times New Roman" pitchFamily="18" charset="0"/>
                <a:cs typeface="MV Boli" pitchFamily="2"/>
              </a:rPr>
            </a:br>
            <a:endParaRPr lang="ru-RU" sz="2400" dirty="0">
              <a:cs typeface="MV Boli" pitchFamily="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40386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6147" name="Picture 3" descr="D:\MUZIKA (E)\фотки\др оле 21\DSC04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2057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9600" y="3733800"/>
            <a:ext cx="8229600" cy="30469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кредо: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“ Блаженство тіла в здоров'ї,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блаженство розуму – в знанні ”.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Фалес   </a:t>
            </a:r>
            <a:r>
              <a:rPr lang="uk-UA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074" name="Picture 2" descr="C:\Documents and Settings\света\Мои документы\Изображение\Изображение 00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09600"/>
            <a:ext cx="2286000" cy="320040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4648200" y="609600"/>
            <a:ext cx="4267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u="sng" dirty="0" smtClean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uk-UA" sz="3600" u="sng" dirty="0" smtClean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</a:br>
            <a:r>
              <a:rPr lang="uk-UA" sz="2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І. ЗАГАЛЬНІ ВІДОМОСТІ </a:t>
            </a:r>
            <a:r>
              <a:rPr lang="uk-UA" sz="2700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br>
              <a:rPr lang="uk-UA" sz="3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D:\MUZIKA (E)\фотки\БМ-09\IMG_253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8200"/>
            <a:ext cx="2667000" cy="2209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Содержимое 7"/>
          <p:cNvSpPr>
            <a:spLocks noGrp="1"/>
          </p:cNvSpPr>
          <p:nvPr>
            <p:ph type="subTitle" idx="4294967295"/>
          </p:nvPr>
        </p:nvSpPr>
        <p:spPr>
          <a:xfrm>
            <a:off x="609600" y="2057400"/>
            <a:ext cx="7848600" cy="2209800"/>
          </a:xfrm>
          <a:ln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uk-UA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uk-UA" sz="3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Вища, Дніпропетровський національний університет ім. Олеся Гончара, 2005-2010рр.</a:t>
            </a:r>
          </a:p>
          <a:p>
            <a:pPr algn="ctr">
              <a:lnSpc>
                <a:spcPct val="150000"/>
              </a:lnSpc>
            </a:pPr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3400" b="1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біології</a:t>
            </a:r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b="1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екології</a:t>
            </a:r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400" b="1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медицини</a:t>
            </a:r>
            <a:endParaRPr lang="ru-RU" sz="3400" b="1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Picture 2" descr="C:\Documents and Settings\Admin\Рабочий стол\інфо\Акция по свалкам в Стерлитамаке_files\13200616.jpg"/>
          <p:cNvPicPr>
            <a:picLocks noChangeAspect="1" noChangeArrowheads="1"/>
          </p:cNvPicPr>
          <p:nvPr/>
        </p:nvPicPr>
        <p:blipFill>
          <a:blip r:embed="rId3" cstate="print"/>
          <a:srcRect l="-10680" b="9091"/>
          <a:stretch>
            <a:fillRect/>
          </a:stretch>
        </p:blipFill>
        <p:spPr bwMode="auto">
          <a:xfrm>
            <a:off x="-685800" y="0"/>
            <a:ext cx="5486400" cy="1752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MUZIKA (E)\фотки\Сус+Пож\y_8c58b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505200" cy="2209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3" name="Picture 9" descr="D:\MUZIKA (E)\фотки\БМ-09\IMG_25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648200"/>
            <a:ext cx="3048000" cy="2209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type="body" sz="half" idx="2"/>
          </p:nvPr>
        </p:nvSpPr>
        <p:spPr>
          <a:xfrm>
            <a:off x="4572000" y="1219200"/>
            <a:ext cx="4343400" cy="27432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>Кваліфікація за дипломом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r">
              <a:buNone/>
              <a:tabLst>
                <a:tab pos="363538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Вчитель біології та хімії</a:t>
            </a:r>
          </a:p>
          <a:p>
            <a:pPr algn="r"/>
            <a:endParaRPr lang="uk-UA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>Стаж роботи</a:t>
            </a:r>
          </a:p>
          <a:p>
            <a:pPr algn="r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3 роки</a:t>
            </a:r>
            <a:endParaRPr lang="ru-RU" sz="2400" dirty="0"/>
          </a:p>
        </p:txBody>
      </p:sp>
      <p:pic>
        <p:nvPicPr>
          <p:cNvPr id="4" name="Picture 2" descr="H:\DCIM\100HPAIO\SCAN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608422">
            <a:off x="760367" y="250483"/>
            <a:ext cx="3599322" cy="2777808"/>
          </a:xfrm>
          <a:prstGeom prst="rect">
            <a:avLst/>
          </a:prstGeom>
          <a:noFill/>
          <a:ln>
            <a:solidFill>
              <a:srgbClr val="66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  <a:sp3d>
            <a:bevelT prst="angle"/>
          </a:sp3d>
        </p:spPr>
      </p:pic>
      <p:pic>
        <p:nvPicPr>
          <p:cNvPr id="5" name="Picture 3" descr="H:\DCIM\100HPAIO\SCAN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48177">
            <a:off x="2045124" y="3289940"/>
            <a:ext cx="4122226" cy="29868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bliqueTopRight"/>
            <a:lightRig rig="threePt" dir="t"/>
          </a:scene3d>
          <a:sp3d>
            <a:bevelT w="165100" prst="coolSlant"/>
          </a:sp3d>
        </p:spPr>
      </p:pic>
      <p:pic>
        <p:nvPicPr>
          <p:cNvPr id="6" name="Picture 2" descr="CERTIF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152400"/>
            <a:ext cx="1371600" cy="102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175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</a:t>
            </a:r>
            <a:r>
              <a:rPr lang="uk-UA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двищення</a:t>
            </a:r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кваліфікації</a:t>
            </a:r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914400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lvl="0"/>
            <a:endParaRPr lang="uk-UA" dirty="0" smtClean="0"/>
          </a:p>
          <a:p>
            <a:pPr lvl="0" algn="ctr"/>
            <a:r>
              <a:rPr lang="uk-UA" sz="5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2013 р. </a:t>
            </a:r>
            <a:r>
              <a:rPr lang="uk-UA" sz="5100" dirty="0" smtClean="0"/>
              <a:t>Курси підвищення кваліфікації вчителів хімії.</a:t>
            </a:r>
          </a:p>
          <a:p>
            <a:pPr lvl="0" algn="ctr"/>
            <a:r>
              <a:rPr lang="uk-UA" sz="5100" dirty="0" smtClean="0"/>
              <a:t>ДОІППО. </a:t>
            </a:r>
            <a:endParaRPr lang="ru-RU" sz="5100" dirty="0" smtClean="0"/>
          </a:p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914400"/>
          </a:xfrm>
          <a:ln>
            <a:solidFill>
              <a:schemeClr val="bg1"/>
            </a:solidFill>
          </a:ln>
        </p:spPr>
        <p:txBody>
          <a:bodyPr>
            <a:normAutofit fontScale="25000" lnSpcReduction="20000"/>
          </a:bodyPr>
          <a:lstStyle/>
          <a:p>
            <a:pPr lvl="0"/>
            <a:endParaRPr lang="uk-UA" dirty="0" smtClean="0"/>
          </a:p>
          <a:p>
            <a:pPr lvl="0" algn="ctr"/>
            <a:r>
              <a:rPr lang="uk-UA" sz="6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2013 р.</a:t>
            </a:r>
            <a:r>
              <a:rPr lang="uk-UA" sz="6200" dirty="0" smtClean="0"/>
              <a:t> Курси підвищення кваліфікації вчителів  географії та економіки.</a:t>
            </a:r>
            <a:endParaRPr lang="ru-RU" sz="6200" dirty="0" smtClean="0"/>
          </a:p>
          <a:p>
            <a:pPr lvl="0" algn="ctr"/>
            <a:r>
              <a:rPr lang="uk-UA" sz="6200" dirty="0" smtClean="0"/>
              <a:t>ДОІППО. </a:t>
            </a:r>
            <a:endParaRPr lang="ru-RU" sz="6200" dirty="0" smtClean="0"/>
          </a:p>
          <a:p>
            <a:pPr algn="ctr"/>
            <a:endParaRPr lang="ru-RU" dirty="0"/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sz="quarter" idx="2"/>
          </p:nvPr>
        </p:nvGraphicFramePr>
        <p:xfrm>
          <a:off x="457200" y="1066801"/>
          <a:ext cx="8229600" cy="431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J:\DCIM\102HPAIO\SCAN0027.JPG"/>
          <p:cNvPicPr>
            <a:picLocks noChangeAspect="1" noChangeArrowheads="1"/>
          </p:cNvPicPr>
          <p:nvPr/>
        </p:nvPicPr>
        <p:blipFill>
          <a:blip r:embed="rId6" cstate="print"/>
          <a:srcRect t="19049"/>
          <a:stretch>
            <a:fillRect/>
          </a:stretch>
        </p:blipFill>
        <p:spPr bwMode="auto">
          <a:xfrm>
            <a:off x="1143000" y="1066799"/>
            <a:ext cx="3205612" cy="419100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6" name="Picture 2" descr="J:\DCIM\102HPAIO\SCAN00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lum contrast="10000"/>
          </a:blip>
          <a:srcRect t="17957"/>
          <a:stretch>
            <a:fillRect/>
          </a:stretch>
        </p:blipFill>
        <p:spPr bwMode="auto">
          <a:xfrm>
            <a:off x="4800600" y="1066800"/>
            <a:ext cx="3283701" cy="426720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43200" y="838200"/>
            <a:ext cx="6248400" cy="160020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Групи, у яких працювала</a:t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викладачем і класним керівником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1447799" y="2590799"/>
          <a:ext cx="7086600" cy="35823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2200"/>
                <a:gridCol w="2362200"/>
                <a:gridCol w="2362200"/>
              </a:tblGrid>
              <a:tr h="880717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Роки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Класний керівник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787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1, 2, 3, 4, 5,</a:t>
                      </a:r>
                    </a:p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6, 7, 8, 9, 10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787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6, 7, 8, 9, 10,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11, 12, 13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5633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1, 2, 3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11, 12, 13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" descr="G:\портфолио\фото в партфолио Стадников\IMG_5652.jpg"/>
          <p:cNvPicPr>
            <a:picLocks noChangeAspect="1" noChangeArrowheads="1"/>
          </p:cNvPicPr>
          <p:nvPr/>
        </p:nvPicPr>
        <p:blipFill>
          <a:blip r:embed="rId2" cstate="print"/>
          <a:srcRect l="1660" t="10156" r="1660" b="6640"/>
          <a:stretch>
            <a:fillRect/>
          </a:stretch>
        </p:blipFill>
        <p:spPr bwMode="auto">
          <a:xfrm>
            <a:off x="381000" y="838200"/>
            <a:ext cx="2209800" cy="1524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  <a:cs typeface="Arial" pitchFamily="34" charset="0"/>
              </a:rPr>
              <a:t>Самоосвіта</a:t>
            </a:r>
            <a:br>
              <a:rPr lang="uk-UA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  <a:cs typeface="Arial" pitchFamily="34" charset="0"/>
              </a:rPr>
            </a:br>
            <a:endParaRPr lang="ru-RU" sz="4000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9" descr="j0292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04800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ыгнутая вправо стрелка 5"/>
          <p:cNvSpPr/>
          <p:nvPr/>
        </p:nvSpPr>
        <p:spPr>
          <a:xfrm rot="19262644">
            <a:off x="5849506" y="4381132"/>
            <a:ext cx="683640" cy="1154458"/>
          </a:xfrm>
          <a:prstGeom prst="curvedLeftArrow">
            <a:avLst>
              <a:gd name="adj1" fmla="val 2879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14793604">
            <a:off x="5418342" y="1577781"/>
            <a:ext cx="710852" cy="12461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2489780" flipH="1">
            <a:off x="2702737" y="4416899"/>
            <a:ext cx="705985" cy="1298606"/>
          </a:xfrm>
          <a:prstGeom prst="curvedLeftArrow">
            <a:avLst>
              <a:gd name="adj1" fmla="val 2879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15680982" flipV="1">
            <a:off x="2372239" y="2910237"/>
            <a:ext cx="634745" cy="1182410"/>
          </a:xfrm>
          <a:prstGeom prst="curvedLeftArrow">
            <a:avLst>
              <a:gd name="adj1" fmla="val 28791"/>
              <a:gd name="adj2" fmla="val 4405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7530169" flipV="1">
            <a:off x="3172305" y="1550737"/>
            <a:ext cx="627312" cy="1183941"/>
          </a:xfrm>
          <a:prstGeom prst="curvedLeftArrow">
            <a:avLst>
              <a:gd name="adj1" fmla="val 28791"/>
              <a:gd name="adj2" fmla="val 4405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5000240" flipH="1" flipV="1">
            <a:off x="6252453" y="2896004"/>
            <a:ext cx="603420" cy="1193088"/>
          </a:xfrm>
          <a:prstGeom prst="curvedLeftArrow">
            <a:avLst>
              <a:gd name="adj1" fmla="val 28791"/>
              <a:gd name="adj2" fmla="val 4405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5636327</TotalTime>
  <Words>1971</Words>
  <Application>Microsoft Office PowerPoint</Application>
  <PresentationFormat>Экран (4:3)</PresentationFormat>
  <Paragraphs>224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Открытая</vt:lpstr>
      <vt:lpstr>Моє портфоліо  з самоосвіти</vt:lpstr>
      <vt:lpstr>Зміст</vt:lpstr>
      <vt:lpstr>Слайд 3</vt:lpstr>
      <vt:lpstr>                                                          </vt:lpstr>
      <vt:lpstr> І. ЗАГАЛЬНІ ВІДОМОСТІ  Освіта </vt:lpstr>
      <vt:lpstr>Слайд 6</vt:lpstr>
      <vt:lpstr>  Підвищення кваліфікації </vt:lpstr>
      <vt:lpstr>Групи, у яких працювала викладачем і класним керівником </vt:lpstr>
      <vt:lpstr>Самоосвіта </vt:lpstr>
      <vt:lpstr>Слайд 10</vt:lpstr>
      <vt:lpstr>ІІ. ВИВЧЕННЯ ПСИХОЛОГО-ПЕДАГОГІЧНОЇ ТА МЕТОДИЧНОЇ ЛІТЕРАТУРИ З ОБРАНОЇ ПРОБЛЕМИ Опрацьована література з методичної проблеми (педагогічна преса, фахові журнали та ін.) </vt:lpstr>
      <vt:lpstr>Слайд 12</vt:lpstr>
      <vt:lpstr>Слайд 13</vt:lpstr>
      <vt:lpstr>Реалізація власної методичної  проблеми  </vt:lpstr>
      <vt:lpstr>Методична майстерність Кожен викладач, вибираючи кожну технологію освіти, повинен враховувати здібності та інтереси учнів, а також особисту творчу індивідуальність  </vt:lpstr>
      <vt:lpstr>Слайд 16</vt:lpstr>
      <vt:lpstr>ІІІ. РОЗРОБКА ПРОГРАМНО – МЕТОДИЧНОГО ЗАБЕЗПЕЧЕННЯ</vt:lpstr>
      <vt:lpstr>Слайд 18</vt:lpstr>
      <vt:lpstr>V. УЧАСТЬ В РОБОТІ МЕТОДИЧНОЇ КОМІСІЇ </vt:lpstr>
      <vt:lpstr>Участь в  організації предметного тижня </vt:lpstr>
      <vt:lpstr>Слайд 21</vt:lpstr>
      <vt:lpstr>Методичні напрацювання </vt:lpstr>
      <vt:lpstr>Методичні напрацювання  Проведення відкритого уроку на екологічну тематику серед учнів другого курсу у вигляді інтелектуальної гри "Найрозумніший". </vt:lpstr>
      <vt:lpstr>Слайд 24</vt:lpstr>
      <vt:lpstr>Слайд 25</vt:lpstr>
      <vt:lpstr>Мої нагороди </vt:lpstr>
      <vt:lpstr>Слайд 27</vt:lpstr>
      <vt:lpstr>Позакласна робота</vt:lpstr>
      <vt:lpstr>Гурткова робота</vt:lpstr>
      <vt:lpstr>З життя ліцею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382</cp:revision>
  <dcterms:modified xsi:type="dcterms:W3CDTF">2014-06-11T09:16:45Z</dcterms:modified>
</cp:coreProperties>
</file>