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5" r:id="rId11"/>
    <p:sldId id="266" r:id="rId12"/>
    <p:sldId id="267" r:id="rId13"/>
    <p:sldId id="269" r:id="rId14"/>
    <p:sldId id="272" r:id="rId15"/>
    <p:sldId id="273" r:id="rId16"/>
    <p:sldId id="271" r:id="rId17"/>
    <p:sldId id="274" r:id="rId18"/>
    <p:sldId id="264" r:id="rId19"/>
    <p:sldId id="268" r:id="rId20"/>
    <p:sldId id="275" r:id="rId21"/>
    <p:sldId id="276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1602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4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4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7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8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2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91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2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86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0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3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5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BB780-65CA-40F5-8A8A-4F79FF37638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238B1-A8A9-4C17-A38C-73245679B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9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5200" y="3575538"/>
            <a:ext cx="5638800" cy="1392431"/>
          </a:xfrm>
        </p:spPr>
        <p:txBody>
          <a:bodyPr>
            <a:normAutofit/>
          </a:bodyPr>
          <a:lstStyle/>
          <a:p>
            <a:r>
              <a:rPr lang="uk-UA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ПОРТФОЛІО</a:t>
            </a:r>
            <a:endParaRPr lang="ru-RU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3560" y="4922520"/>
            <a:ext cx="7199813" cy="1755188"/>
          </a:xfrm>
        </p:spPr>
        <p:txBody>
          <a:bodyPr>
            <a:normAutofit lnSpcReduction="10000"/>
          </a:bodyPr>
          <a:lstStyle/>
          <a:p>
            <a:r>
              <a:rPr lang="uk-UA" sz="26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викладач економічних дисциплін</a:t>
            </a:r>
          </a:p>
          <a:p>
            <a:r>
              <a:rPr lang="uk-UA" sz="26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ДПТНЗ «ДНІПРОПЕТРОВСЬКИЙ ПРОФЕСІЙНИЙ ЗАЛІЗНИЧНИЙ ЛІЦЕЙ»</a:t>
            </a:r>
          </a:p>
          <a:p>
            <a:r>
              <a:rPr lang="uk-UA" sz="36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ЛОМОВА ЮЛІЯ ВОЛОДИМИРІВНА</a:t>
            </a:r>
            <a:endParaRPr lang="ru-RU" sz="3600" b="1" i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2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3361"/>
            <a:ext cx="7886700" cy="1264920"/>
          </a:xfrm>
        </p:spPr>
        <p:txBody>
          <a:bodyPr>
            <a:normAutofit/>
          </a:bodyPr>
          <a:lstStyle/>
          <a:p>
            <a:pPr algn="ctr"/>
            <a:r>
              <a:rPr lang="uk-UA" sz="4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Уроки, розробки, заходи</a:t>
            </a:r>
            <a:endParaRPr lang="ru-RU" sz="48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593669"/>
            <a:ext cx="8961119" cy="4937760"/>
          </a:xfrm>
        </p:spPr>
        <p:txBody>
          <a:bodyPr/>
          <a:lstStyle/>
          <a:p>
            <a:pPr marL="0" indent="0">
              <a:buNone/>
            </a:pPr>
            <a:r>
              <a:rPr lang="uk-UA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«Тестові завдання, кросворди, анкети для учнів»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- «Тлумачний економічний словник»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- презентація «основні проблеми економіки та їх      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язання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- урок : «Форми підприємств» 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   «Методичний калейдоскоп»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-   «Як зацікавити учня на уроці….»    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-  «Презентації за темами»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- «Сучасні методологічні підходи до викладання економічних дисциплін»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68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447" y="822960"/>
            <a:ext cx="8543108" cy="564315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 -</a:t>
            </a:r>
            <a:r>
              <a:rPr lang="uk-UA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uk-UA" dirty="0" smtClean="0"/>
              <a:t> -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відкритий обласний урок «Енергозбереження»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-  Комплексні контрольні роботи з економіки                  (до атестації навчального закладу)»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- «Професійна орієнтація в ПТНЗ»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- економічний журнал «ВИДИ  РЕКЛАМИ»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- Курсова робота : Методика застосування мультимедійного обладнання в процесі вивчення економічних дисциплін»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- Навчальний проект «Реклама. Види реклами.»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- тести-анкети (моніторинг) «Вивчення нового контингенту»</a:t>
            </a:r>
          </a:p>
          <a:p>
            <a:pPr marL="0" indent="0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074" y="718456"/>
            <a:ext cx="8438606" cy="6139543"/>
          </a:xfrm>
        </p:spPr>
        <p:txBody>
          <a:bodyPr/>
          <a:lstStyle/>
          <a:p>
            <a:r>
              <a:rPr lang="uk-UA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2016 –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позакласний захід «ТЕМПЕРАМЕНТ»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- виступ на МК «ПОРТФОЛІО»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- відкритий урок : «Сімейний бюджет»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- економічна гра : «Сімейний бюджет»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- методична розробка: «Використання презентацій на уроках «економіка» з метою підвищення якості знань учнів»</a:t>
            </a:r>
          </a:p>
          <a:p>
            <a:r>
              <a:rPr lang="uk-UA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2017 -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участь у проекті творчої групи учнів ДПЗЛ відеоролик на тему: «Економіка в моїй економії».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підсумками конкурсу зайняли І місце.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участь у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відеозв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зку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 секції економічних дисциплін. ( Виступ по обміну досвідом)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2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2470" cy="1542051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uk-UA" b="1" i="1" dirty="0">
                <a:solidFill>
                  <a:srgbClr val="31859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Моніторинг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latin typeface="Arial" pitchFamily="34" charset="0"/>
                <a:cs typeface="Arial" pitchFamily="34" charset="0"/>
              </a:rPr>
            </a:br>
            <a:r>
              <a:rPr lang="uk-UA" b="1" i="1" dirty="0" smtClean="0">
                <a:solidFill>
                  <a:srgbClr val="31859C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b="1" i="1" dirty="0" smtClean="0">
                <a:solidFill>
                  <a:srgbClr val="31859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кості </a:t>
            </a:r>
            <a:r>
              <a:rPr lang="uk-UA" b="1" i="1" dirty="0">
                <a:solidFill>
                  <a:srgbClr val="31859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знань учнів під час атестації навчального закладу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133408"/>
              </p:ext>
            </p:extLst>
          </p:nvPr>
        </p:nvGraphicFramePr>
        <p:xfrm>
          <a:off x="0" y="2050869"/>
          <a:ext cx="8974138" cy="4232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964"/>
                <a:gridCol w="1396821"/>
                <a:gridCol w="453109"/>
                <a:gridCol w="416131"/>
                <a:gridCol w="431234"/>
                <a:gridCol w="431234"/>
                <a:gridCol w="381755"/>
                <a:gridCol w="389568"/>
                <a:gridCol w="397382"/>
                <a:gridCol w="397382"/>
                <a:gridCol w="486960"/>
                <a:gridCol w="486960"/>
                <a:gridCol w="393735"/>
                <a:gridCol w="434891"/>
                <a:gridCol w="437472"/>
                <a:gridCol w="482795"/>
                <a:gridCol w="433837"/>
                <a:gridCol w="367173"/>
                <a:gridCol w="368735"/>
              </a:tblGrid>
              <a:tr h="27827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з\п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предмету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групи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учнів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Рівень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навчальних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досягнень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Розбіжність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показників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86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результатами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самоаналізу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результатами ККР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325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списком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Виконували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роботу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Відсоток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присутніх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Початковий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Середній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Достатній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Високий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Початковий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Середній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Достатній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Високий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Початковий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Середній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Достатній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Високий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64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650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Основи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галузевої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економіки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і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підприємництва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46,6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-3,4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- 0,7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 anchor="b"/>
                </a:tc>
              </a:tr>
              <a:tr h="650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Основи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галузевої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економіки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і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підприємництва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-0,3 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 anchor="b"/>
                </a:tc>
              </a:tr>
              <a:tr h="577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cap="all" dirty="0" smtClean="0">
                        <a:ln w="4496" cap="flat" cmpd="sng" algn="ctr">
                          <a:solidFill>
                            <a:srgbClr val="5C437A"/>
                          </a:solidFill>
                          <a:prstDash val="solid"/>
                          <a:round/>
                        </a:ln>
                        <a:effectLst>
                          <a:reflection blurRad="12700" stA="28000" endPos="45000" dist="1003" dir="5400000" sy="-100000" algn="bl"/>
                        </a:effectLst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cap="all" dirty="0" smtClean="0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</a:rPr>
                        <a:t>З </a:t>
                      </a:r>
                      <a:r>
                        <a:rPr lang="ru-RU" sz="1000" cap="all" dirty="0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</a:rPr>
                        <a:t>предмету: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 dirty="0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56,1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+2,4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-3,1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cap="all" dirty="0">
                          <a:ln w="4496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03" dir="5400000" sy="-100000" algn="bl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-0,4 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336" marR="593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36" marR="59336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49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-122554"/>
            <a:ext cx="8241030" cy="1325563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Відкритий обласний урок, 2015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990"/>
            <a:ext cx="4678680" cy="35090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3268980"/>
            <a:ext cx="4785360" cy="3589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815340"/>
            <a:ext cx="4069080" cy="3051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5340"/>
            <a:ext cx="460248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44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" y="167640"/>
            <a:ext cx="8488680" cy="152304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творчому конкурсі відеороликів за темою:</a:t>
            </a:r>
            <a:b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«Економіка в моїй </a:t>
            </a:r>
            <a:r>
              <a:rPr lang="uk-UA" b="1" i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економії»,2017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9520"/>
            <a:ext cx="4175760" cy="30784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24" y="3825240"/>
            <a:ext cx="4239975" cy="3032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354"/>
            <a:ext cx="3459480" cy="21108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923">
            <a:off x="6135217" y="1768672"/>
            <a:ext cx="3069613" cy="27783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46" y="1957688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0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3692"/>
            <a:ext cx="7886700" cy="901338"/>
          </a:xfrm>
        </p:spPr>
        <p:txBody>
          <a:bodyPr>
            <a:normAutofit/>
          </a:bodyPr>
          <a:lstStyle/>
          <a:p>
            <a:pPr algn="ctr"/>
            <a:r>
              <a:rPr lang="uk-UA" sz="4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Ліцейне</a:t>
            </a:r>
            <a:r>
              <a:rPr lang="uk-UA" sz="4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життя…..</a:t>
            </a:r>
            <a:endParaRPr lang="ru-RU" sz="48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366"/>
            <a:ext cx="4643227" cy="26256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5657"/>
            <a:ext cx="5146765" cy="3054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6" y="3860074"/>
            <a:ext cx="3997233" cy="2997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65" y="1117689"/>
            <a:ext cx="4149634" cy="3112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1"/>
            <a:ext cx="1341119" cy="12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8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55954"/>
          </a:xfrm>
        </p:spPr>
        <p:txBody>
          <a:bodyPr>
            <a:normAutofit/>
          </a:bodyPr>
          <a:lstStyle/>
          <a:p>
            <a:r>
              <a:rPr lang="uk-UA" sz="32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Ліцейне</a:t>
            </a: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життя…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иск С\МОИ ДОКУМЕНТЫ\ФОТО\фото Я\ломова\IMG_3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72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0" y="2941320"/>
            <a:ext cx="5222240" cy="3916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185920" cy="3139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90" y="0"/>
            <a:ext cx="2708910" cy="3611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0" y="835152"/>
            <a:ext cx="2249170" cy="21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9818"/>
            <a:ext cx="7886700" cy="86214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засіданнях області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499" y="875212"/>
            <a:ext cx="8867775" cy="5301752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засідання творчої групи з обміну досвіду м. Мелітополь, 2015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засідання творчої групи  з обміну досвіду с.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Васильківка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2015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участь у Міжнародній науково-практичній конференції 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Психолого-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педагогічні аспекти навчання дорослих в 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системі неперервної освіти»,м. Біла Церква  2015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м. Київ виставка «Сучасні заклади освіти 2016» 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засідання робочої групи з обміну досвіду НМЦ ПТО,2017</a:t>
            </a:r>
          </a:p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54" y="3148148"/>
            <a:ext cx="3662363" cy="2572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5" y="1097280"/>
            <a:ext cx="3347629" cy="287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29" y="4349930"/>
            <a:ext cx="3508121" cy="2508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310742"/>
            <a:ext cx="3396342" cy="25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5132"/>
            <a:ext cx="7886700" cy="65314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Позаурочна робота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875212"/>
            <a:ext cx="8712926" cy="5682342"/>
          </a:xfrm>
        </p:spPr>
        <p:txBody>
          <a:bodyPr/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Екскурсія учнів до м. Київ, 2014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Прибирання лісової зони, 2016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Відвідування та допомога дитячому садочку 366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Допомога дитячим будинкам</a:t>
            </a:r>
          </a:p>
          <a:p>
            <a:pPr mar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Донбасу, 2017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726"/>
            <a:ext cx="2380705" cy="3174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66" y="4374425"/>
            <a:ext cx="3311433" cy="2483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36" y="1116871"/>
            <a:ext cx="3037115" cy="2566855"/>
          </a:xfrm>
          <a:prstGeom prst="rect">
            <a:avLst/>
          </a:prstGeom>
        </p:spPr>
      </p:pic>
      <p:pic>
        <p:nvPicPr>
          <p:cNvPr id="3074" name="Picture 2" descr="C:\Users\Ломова\Desktop\фото для портфолио\тиждень економіки на сайт\казка4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69" y="4506686"/>
            <a:ext cx="3135085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74" y="2400298"/>
            <a:ext cx="2756263" cy="30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МОЯ ВІЗИТКА</a:t>
            </a:r>
            <a:endParaRPr lang="ru-RU" sz="6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2148839"/>
            <a:ext cx="2842063" cy="4587241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294185" y="1825625"/>
            <a:ext cx="5849815" cy="4188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i="1" u="sng" dirty="0" smtClean="0">
                <a:latin typeface="Times New Roman" pitchFamily="18" charset="0"/>
                <a:cs typeface="Times New Roman" pitchFamily="18" charset="0"/>
              </a:rPr>
              <a:t>Місце роботи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:   ДПТНЗ  «Дніпропетровський професійний залізничний  ліцей»</a:t>
            </a:r>
          </a:p>
          <a:p>
            <a:pPr marL="0" indent="0">
              <a:buNone/>
            </a:pPr>
            <a:r>
              <a:rPr lang="uk-UA" sz="2400" b="1" i="1" u="sng" dirty="0" smtClean="0">
                <a:latin typeface="Times New Roman" pitchFamily="18" charset="0"/>
                <a:cs typeface="Times New Roman" pitchFamily="18" charset="0"/>
              </a:rPr>
              <a:t>Стаж роботи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: -7 р. викладач економічних дисциплін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-6 р. заступник директора з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виробничої роботи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400" b="1" i="1" u="sng" dirty="0" smtClean="0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: Вища, Київський університет економіки та права, 2009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Спеціаліст з фінансів</a:t>
            </a:r>
          </a:p>
          <a:p>
            <a:pPr marL="0" indent="0">
              <a:buNone/>
            </a:pPr>
            <a:r>
              <a:rPr lang="uk-UA" sz="2400" b="1" i="1" u="sng" dirty="0" smtClean="0">
                <a:latin typeface="Times New Roman" pitchFamily="18" charset="0"/>
                <a:cs typeface="Times New Roman" pitchFamily="18" charset="0"/>
              </a:rPr>
              <a:t>Результат останньої атестації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: 2014, викладач І категорії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571750" cy="3429000"/>
          </a:xfrm>
          <a:prstGeom prst="rect">
            <a:avLst/>
          </a:prstGeom>
        </p:spPr>
      </p:pic>
      <p:sp>
        <p:nvSpPr>
          <p:cNvPr id="3" name="AutoShape 2" descr="https://mail.ukr.net/attach/show/14912275693356884040/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1307">
            <a:off x="4448772" y="2369498"/>
            <a:ext cx="4915163" cy="3686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5151119" cy="3421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702">
            <a:off x="2461810" y="2745439"/>
            <a:ext cx="2434008" cy="3873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567">
            <a:off x="4556637" y="302755"/>
            <a:ext cx="4008656" cy="22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86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720"/>
            <a:ext cx="3108960" cy="4145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0"/>
            <a:ext cx="4739640" cy="3554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712720"/>
            <a:ext cx="6035040" cy="41452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104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96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6754"/>
            <a:ext cx="7886700" cy="1254035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Відзнаки та нагороди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9166"/>
            <a:ext cx="3657600" cy="51993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9" y="1199605"/>
            <a:ext cx="4165418" cy="5553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55" y="1723209"/>
            <a:ext cx="3772716" cy="50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50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22961"/>
            <a:ext cx="7772400" cy="1996440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Життєве кредо</a:t>
            </a:r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uk-UA" sz="4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/>
              <a:t>"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до людей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ставитись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так, як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хочеш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вони ставились до тебе"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6760" y="3108960"/>
            <a:ext cx="7696200" cy="3093720"/>
          </a:xfrm>
        </p:spPr>
        <p:txBody>
          <a:bodyPr>
            <a:normAutofit/>
          </a:bodyPr>
          <a:lstStyle/>
          <a:p>
            <a:pPr algn="l"/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Педагогічна проблема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«Розвиток здібностей та мислення учнів шляхом творчого підходу до </a:t>
            </a:r>
            <a:r>
              <a:rPr lang="uk-UA" sz="3200" b="1" i="1" dirty="0" err="1" smtClean="0"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 err="1" smtClean="0">
                <a:latin typeface="Times New Roman" pitchFamily="18" charset="0"/>
                <a:cs typeface="Times New Roman" pitchFamily="18" charset="0"/>
              </a:rPr>
              <a:t>язання</a:t>
            </a: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 навчальних та життєвих ситуацій»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9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773" y="361229"/>
            <a:ext cx="7886700" cy="1193251"/>
          </a:xfrm>
        </p:spPr>
        <p:txBody>
          <a:bodyPr>
            <a:noAutofit/>
          </a:bodyPr>
          <a:lstStyle/>
          <a:p>
            <a:r>
              <a:rPr lang="uk-UA" sz="9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endParaRPr lang="ru-RU" sz="96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84" y="3666392"/>
            <a:ext cx="4425462" cy="31916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0"/>
            <a:ext cx="4482123" cy="3247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8" y="4981642"/>
            <a:ext cx="1757364" cy="1876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167641"/>
            <a:ext cx="2804159" cy="37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4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</a:t>
            </a:r>
            <a:endParaRPr lang="ru-RU" sz="5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594"/>
            <a:ext cx="3563815" cy="30270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7" y="3206261"/>
            <a:ext cx="3575537" cy="2681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23" y="3692767"/>
            <a:ext cx="3946770" cy="2960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38" y="1342291"/>
            <a:ext cx="3587260" cy="2690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4510"/>
            <a:ext cx="1747520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в Методичній комісії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2057400"/>
            <a:ext cx="3566160" cy="4480560"/>
          </a:xfrm>
        </p:spPr>
        <p:txBody>
          <a:bodyPr>
            <a:normAutofit/>
          </a:bodyPr>
          <a:lstStyle/>
          <a:p>
            <a:r>
              <a:rPr lang="ru-RU" b="1" i="1" u="sng" dirty="0"/>
              <a:t>2014р.</a:t>
            </a:r>
            <a:r>
              <a:rPr lang="ru-RU" dirty="0"/>
              <a:t>- «</a:t>
            </a:r>
            <a:r>
              <a:rPr lang="ru-RU" dirty="0" err="1"/>
              <a:t>Методичний</a:t>
            </a:r>
            <a:r>
              <a:rPr lang="ru-RU" dirty="0"/>
              <a:t> калейдоскоп»</a:t>
            </a:r>
          </a:p>
          <a:p>
            <a:pPr lvl="0"/>
            <a:r>
              <a:rPr lang="uk-UA" dirty="0"/>
              <a:t>Атестація навчального закладу</a:t>
            </a:r>
            <a:endParaRPr lang="ru-RU" dirty="0"/>
          </a:p>
          <a:p>
            <a:r>
              <a:rPr lang="ru-RU" b="1" i="1" u="sng" dirty="0"/>
              <a:t>2015р.</a:t>
            </a:r>
            <a:r>
              <a:rPr lang="ru-RU" dirty="0"/>
              <a:t>- «</a:t>
            </a:r>
            <a:r>
              <a:rPr lang="ru-RU" dirty="0" err="1"/>
              <a:t>Профес</a:t>
            </a:r>
            <a:r>
              <a:rPr lang="uk-UA" dirty="0"/>
              <a:t>і</a:t>
            </a:r>
            <a:r>
              <a:rPr lang="ru-RU" dirty="0" err="1"/>
              <a:t>йна</a:t>
            </a:r>
            <a:r>
              <a:rPr lang="ru-RU" dirty="0"/>
              <a:t> ор</a:t>
            </a:r>
            <a:r>
              <a:rPr lang="uk-UA" dirty="0" err="1"/>
              <a:t>іє</a:t>
            </a:r>
            <a:r>
              <a:rPr lang="ru-RU" dirty="0" err="1"/>
              <a:t>нтац</a:t>
            </a:r>
            <a:r>
              <a:rPr lang="uk-UA" dirty="0"/>
              <a:t>і</a:t>
            </a:r>
            <a:r>
              <a:rPr lang="ru-RU" dirty="0"/>
              <a:t>я»</a:t>
            </a:r>
          </a:p>
          <a:p>
            <a:pPr lvl="0"/>
            <a:r>
              <a:rPr lang="uk-UA" dirty="0"/>
              <a:t>    Розпочато проект «Енергозбереження»</a:t>
            </a:r>
            <a:endParaRPr lang="ru-RU" dirty="0"/>
          </a:p>
          <a:p>
            <a:pPr lvl="0"/>
            <a:r>
              <a:rPr lang="uk-UA" dirty="0"/>
              <a:t>    Вивчення нового контингенту тести-анкети</a:t>
            </a:r>
            <a:endParaRPr lang="ru-RU" dirty="0"/>
          </a:p>
          <a:p>
            <a:r>
              <a:rPr lang="uk-UA" b="1" i="1" u="sng" dirty="0"/>
              <a:t>2016р.</a:t>
            </a:r>
            <a:r>
              <a:rPr lang="uk-UA" dirty="0"/>
              <a:t> – «</a:t>
            </a:r>
            <a:r>
              <a:rPr lang="uk-UA" dirty="0" err="1"/>
              <a:t>Портфоліо</a:t>
            </a:r>
            <a:r>
              <a:rPr lang="uk-UA" dirty="0"/>
              <a:t>»</a:t>
            </a:r>
            <a:endParaRPr lang="ru-RU" dirty="0"/>
          </a:p>
          <a:p>
            <a:pPr lvl="0"/>
            <a:r>
              <a:rPr lang="uk-UA" dirty="0"/>
              <a:t>    Атестація професій</a:t>
            </a:r>
            <a:endParaRPr lang="ru-RU" dirty="0"/>
          </a:p>
          <a:p>
            <a:pPr lvl="0"/>
            <a:r>
              <a:rPr lang="uk-UA" dirty="0"/>
              <a:t>    Атестація середньо загальної освіти</a:t>
            </a:r>
            <a:endParaRPr lang="ru-RU" dirty="0"/>
          </a:p>
          <a:p>
            <a:r>
              <a:rPr lang="uk-UA" b="1" i="1" u="sng" dirty="0"/>
              <a:t>2017р.</a:t>
            </a:r>
            <a:r>
              <a:rPr lang="uk-UA" dirty="0"/>
              <a:t> – проект «Енергозбереження»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r="16588"/>
          <a:stretch>
            <a:fillRect/>
          </a:stretch>
        </p:blipFill>
        <p:spPr>
          <a:xfrm>
            <a:off x="4465320" y="2011679"/>
            <a:ext cx="4678680" cy="487512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14111"/>
            <a:ext cx="4739639" cy="35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5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4554"/>
          </a:xfrm>
        </p:spPr>
        <p:txBody>
          <a:bodyPr>
            <a:normAutofit/>
          </a:bodyPr>
          <a:lstStyle/>
          <a:p>
            <a:pPr algn="ctr"/>
            <a:r>
              <a:rPr lang="uk-UA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Методична діяльність</a:t>
            </a:r>
            <a:endParaRPr lang="ru-RU" sz="5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854"/>
            <a:ext cx="6029826" cy="51692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69" y="4255477"/>
            <a:ext cx="3470029" cy="2602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84" y="1371600"/>
            <a:ext cx="3970216" cy="29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0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21433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Уроки, заходи, виступи</a:t>
            </a:r>
            <a:endParaRPr lang="ru-RU" sz="5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254"/>
            <a:ext cx="4307661" cy="32307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1195753"/>
            <a:ext cx="3978031" cy="2983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08" y="3168161"/>
            <a:ext cx="5076091" cy="3689837"/>
          </a:xfrm>
          <a:prstGeom prst="rect">
            <a:avLst/>
          </a:prstGeom>
        </p:spPr>
      </p:pic>
      <p:pic>
        <p:nvPicPr>
          <p:cNvPr id="2054" name="Picture 6" descr="D:\Фото\ДПЗЛ фото\DSCN41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59" y="986245"/>
            <a:ext cx="3721791" cy="27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21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Консультування з методистом НМЦ ПТО МУХОЮ Н.О.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600200"/>
            <a:ext cx="8412480" cy="5059680"/>
          </a:xfrm>
        </p:spPr>
      </p:pic>
    </p:spTree>
    <p:extLst>
      <p:ext uri="{BB962C8B-B14F-4D97-AF65-F5344CB8AC3E}">
        <p14:creationId xmlns:p14="http://schemas.microsoft.com/office/powerpoint/2010/main" val="1904441850"/>
      </p:ext>
    </p:extLst>
  </p:cSld>
  <p:clrMapOvr>
    <a:masterClrMapping/>
  </p:clrMapOvr>
</p:sld>
</file>

<file path=ppt/theme/theme1.xml><?xml version="1.0" encoding="utf-8"?>
<a:theme xmlns:a="http://schemas.openxmlformats.org/drawingml/2006/main" name="05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04" id="{6F885512-A6AA-4B20-91FE-FFE64224B9E4}" vid="{1282F9F9-B9B7-4117-945F-36B4B8FAF9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05</Template>
  <TotalTime>637</TotalTime>
  <Words>656</Words>
  <Application>Microsoft Office PowerPoint</Application>
  <PresentationFormat>Экран (4:3)</PresentationFormat>
  <Paragraphs>181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05</vt:lpstr>
      <vt:lpstr>ПОРТФОЛІО</vt:lpstr>
      <vt:lpstr>МОЯ ВІЗИТКА</vt:lpstr>
      <vt:lpstr>   Життєве кредо: "Потрібно до людей ставитись так, як ти хочеш, щоб вони ставились до тебе"</vt:lpstr>
      <vt:lpstr>освіта</vt:lpstr>
      <vt:lpstr>Підвищення кваліфікації</vt:lpstr>
      <vt:lpstr>Робота в Методичній комісії</vt:lpstr>
      <vt:lpstr>Методична діяльність</vt:lpstr>
      <vt:lpstr>Уроки, заходи, виступи</vt:lpstr>
      <vt:lpstr>Консультування з методистом НМЦ ПТО МУХОЮ Н.О.</vt:lpstr>
      <vt:lpstr>Уроки, розробки, заходи</vt:lpstr>
      <vt:lpstr>Презентация PowerPoint</vt:lpstr>
      <vt:lpstr>Презентация PowerPoint</vt:lpstr>
      <vt:lpstr>Моніторинг якості знань учнів під час атестації навчального закладу</vt:lpstr>
      <vt:lpstr>Відкритий обласний урок, 2015</vt:lpstr>
      <vt:lpstr>Участь у творчому конкурсі відеороликів за темою:  «Економіка в моїй економії»,2017</vt:lpstr>
      <vt:lpstr>Ліцейне життя…..</vt:lpstr>
      <vt:lpstr>Ліцейне життя…</vt:lpstr>
      <vt:lpstr>Участь у засіданнях області</vt:lpstr>
      <vt:lpstr>Позаурочна робота</vt:lpstr>
      <vt:lpstr>Презентация PowerPoint</vt:lpstr>
      <vt:lpstr>Презентация PowerPoint</vt:lpstr>
      <vt:lpstr>Відзнаки та нагороди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Ломова</dc:creator>
  <cp:lastModifiedBy>Ломова</cp:lastModifiedBy>
  <cp:revision>68</cp:revision>
  <dcterms:created xsi:type="dcterms:W3CDTF">2017-03-30T11:14:45Z</dcterms:created>
  <dcterms:modified xsi:type="dcterms:W3CDTF">2017-04-12T09:51:15Z</dcterms:modified>
</cp:coreProperties>
</file>