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165ED8-479B-454C-95E3-02C0E20BB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Педагогічна діяльність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4D5A370-5D8A-4082-A258-C50DC27EA7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Викладача іноземної мови: Аболешевої Віталії Юріївни</a:t>
            </a:r>
          </a:p>
          <a:p>
            <a:r>
              <a:rPr lang="uk-UA" dirty="0"/>
              <a:t>За 2019-2021 н.р.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81E70C-808E-4856-8FEF-33AA3556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993" y="2424498"/>
            <a:ext cx="8610600" cy="1293028"/>
          </a:xfrm>
        </p:spPr>
        <p:txBody>
          <a:bodyPr/>
          <a:lstStyle/>
          <a:p>
            <a:pPr algn="ctr"/>
            <a:r>
              <a:rPr lang="uk-UA" dirty="0"/>
              <a:t>Дякую за Увагу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1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/>
              <a:t>Проблема, </a:t>
            </a:r>
            <a:r>
              <a:rPr lang="uk-UA" b="1" dirty="0"/>
              <a:t>над якою працюю: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uk-UA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Використання інноваційних технологій на уроках іноземно</a:t>
            </a:r>
            <a:r>
              <a:rPr lang="uk-UA" sz="4800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мови.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j02176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7112" y="4299397"/>
            <a:ext cx="3444026" cy="206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917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3C7E73-0147-46F5-8334-3FCDB491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Проведення предметних тижнів та заходів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BADA19B-0F5A-4505-A637-1A438E888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482" y="2057401"/>
            <a:ext cx="3975631" cy="4396665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E43A93D-5C0D-42E1-8CCF-BCB368128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563" y="2057401"/>
            <a:ext cx="3142695" cy="3684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34837F5-3C60-46E6-AFBE-4D6635FEE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147" y="3655382"/>
            <a:ext cx="2512381" cy="208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323288-E5F1-4085-B5D3-A2538A32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Брейн-ринг</a:t>
            </a:r>
            <a:br>
              <a:rPr lang="uk-UA" dirty="0"/>
            </a:br>
            <a:r>
              <a:rPr lang="uk-UA" dirty="0"/>
              <a:t>Предмет європейський вибір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FFEBCF2-0448-4922-A04A-87B4AF0F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622" y="2843112"/>
            <a:ext cx="2920755" cy="2465735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E199644-5C60-45E2-8FE8-DEC52E05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444" y="2302217"/>
            <a:ext cx="2920756" cy="3506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F273DBA-23D0-46ED-B5F2-05E9CE0B1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94" y="2302218"/>
            <a:ext cx="2571750" cy="35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4544D3-A043-46BE-98A6-468B22CE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Greenwich </a:t>
            </a:r>
            <a:r>
              <a:rPr lang="en-US" dirty="0"/>
              <a:t>Pro</a:t>
            </a:r>
            <a:br>
              <a:rPr lang="en-US" dirty="0"/>
            </a:br>
            <a:r>
              <a:rPr lang="uk-UA" dirty="0"/>
              <a:t>2019,2020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633D0C1-DF0E-4F2E-99DF-17EEEBA29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4483" y="2167292"/>
            <a:ext cx="5579955" cy="402431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44F004-37CF-4DAE-B325-9606A1136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82" y="1864311"/>
            <a:ext cx="2991960" cy="42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88815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Участь в ол</a:t>
            </a:r>
            <a:r>
              <a:rPr lang="uk-UA" dirty="0" smtClean="0"/>
              <a:t>імпіадах та конференціях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935" y="2060154"/>
            <a:ext cx="10820400" cy="3955056"/>
          </a:xfrm>
        </p:spPr>
        <p:txBody>
          <a:bodyPr/>
          <a:lstStyle/>
          <a:p>
            <a:r>
              <a:rPr lang="uk-UA" dirty="0" smtClean="0"/>
              <a:t>2019-2020 н.р. – секція викладачів іноземної мови ( жовтень, травень)</a:t>
            </a:r>
          </a:p>
          <a:p>
            <a:r>
              <a:rPr lang="uk-UA" dirty="0" smtClean="0"/>
              <a:t>2019-2020 н.р. – секція МАН (жовтень, грудень, січень)</a:t>
            </a:r>
          </a:p>
          <a:p>
            <a:r>
              <a:rPr lang="uk-UA" dirty="0" smtClean="0"/>
              <a:t>2019-2020 н.р. – Олімпіада з іноземної мови (жовтень)</a:t>
            </a:r>
          </a:p>
          <a:p>
            <a:r>
              <a:rPr lang="uk-UA" dirty="0" smtClean="0"/>
              <a:t>2020-2021 н.р. – секція викладачів іноземної мови (жовтень, травень)</a:t>
            </a:r>
          </a:p>
          <a:p>
            <a:r>
              <a:rPr lang="uk-UA" dirty="0" smtClean="0"/>
              <a:t>2020-2021 </a:t>
            </a:r>
            <a:r>
              <a:rPr lang="uk-UA" dirty="0"/>
              <a:t>н.р. – секція МАН </a:t>
            </a:r>
            <a:r>
              <a:rPr lang="uk-UA" dirty="0" smtClean="0"/>
              <a:t>(вересень, жовтень</a:t>
            </a:r>
            <a:r>
              <a:rPr lang="uk-UA" dirty="0"/>
              <a:t>, грудень, січень</a:t>
            </a:r>
            <a:r>
              <a:rPr lang="uk-UA" dirty="0" smtClean="0"/>
              <a:t>)</a:t>
            </a:r>
          </a:p>
          <a:p>
            <a:r>
              <a:rPr lang="uk-UA" dirty="0"/>
              <a:t>2020-2021 н.р</a:t>
            </a:r>
            <a:r>
              <a:rPr lang="uk-UA" dirty="0" smtClean="0"/>
              <a:t>. – консультування до захисту в МАН (протягом року)</a:t>
            </a:r>
          </a:p>
          <a:p>
            <a:r>
              <a:rPr lang="uk-UA" dirty="0" smtClean="0"/>
              <a:t>2020-2021 </a:t>
            </a:r>
            <a:r>
              <a:rPr lang="uk-UA" dirty="0"/>
              <a:t>н.р. – Олімпіада з іноземної мови (жовтень</a:t>
            </a:r>
            <a:r>
              <a:rPr lang="uk-UA" dirty="0" smtClean="0"/>
              <a:t>)</a:t>
            </a:r>
          </a:p>
          <a:p>
            <a:r>
              <a:rPr lang="uk-UA" dirty="0" smtClean="0"/>
              <a:t>2021-2022 н.р. – робота в творчій групі з розробки завдання до Олімпіади (жовтень)</a:t>
            </a: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1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Грамоти та подяки</a:t>
            </a:r>
            <a:br>
              <a:rPr lang="uk-UA" dirty="0" smtClean="0"/>
            </a:br>
            <a:r>
              <a:rPr lang="uk-UA" dirty="0" smtClean="0"/>
              <a:t>2019-2021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09870" y="3205907"/>
            <a:ext cx="76629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Грамота 2019-2020 н. р. від Департаменту  Освіти і 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Науки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Дніпропетровської  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блдержадміністраці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ї</a:t>
            </a:r>
            <a:endParaRPr lang="uk-UA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2. Подяка 2020-2021 н.р від Методичного центру професійної-технічної освіти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ERTIF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745" y="1701673"/>
            <a:ext cx="3213279" cy="270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02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DED426-92B8-4F7E-B8E2-BFD21CAD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Участь в  всеукраїнському конкурсі від МАН 2019-2021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5CC3BFE-F048-4DAB-8918-7CC9F0AE7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437" y="2004234"/>
            <a:ext cx="3572806" cy="402431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659A1DF-339F-46FA-B68C-D3FE6753D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8" y="1691640"/>
            <a:ext cx="2571750" cy="37581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1CF7148-6A0D-4EEB-A23A-C6A4DF29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912" y="2062821"/>
            <a:ext cx="3995928" cy="39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6DFE71-3EA4-461A-9EC7-010A36E3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Курси 2019-2021 н. р.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14C6F360-2B91-4403-9D02-001C5F895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346" y="1790163"/>
            <a:ext cx="9069355" cy="4662152"/>
          </a:xfrm>
        </p:spPr>
      </p:pic>
    </p:spTree>
    <p:extLst>
      <p:ext uri="{BB962C8B-B14F-4D97-AF65-F5344CB8AC3E}">
        <p14:creationId xmlns:p14="http://schemas.microsoft.com/office/powerpoint/2010/main" val="2918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239</TotalTime>
  <Words>189</Words>
  <Application>Microsoft Office PowerPoint</Application>
  <PresentationFormat>Произвольный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След самолета</vt:lpstr>
      <vt:lpstr>Педагогічна діяльність</vt:lpstr>
      <vt:lpstr>Проблема, над якою працюю: </vt:lpstr>
      <vt:lpstr>Проведення предметних тижнів та заходів</vt:lpstr>
      <vt:lpstr>Брейн-ринг Предмет європейський вибір</vt:lpstr>
      <vt:lpstr>Greenwich Pro 2019,2020 </vt:lpstr>
      <vt:lpstr>Участь в олімпіадах та конференціях</vt:lpstr>
      <vt:lpstr>Грамоти та подяки 2019-2021</vt:lpstr>
      <vt:lpstr>Участь в  всеукраїнському конкурсі від МАН 2019-2021 </vt:lpstr>
      <vt:lpstr>Курси 2019-2021 н. р.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Педагогічна діяльність</dc:title>
  <dc:creator>Acer</dc:creator>
  <cp:lastModifiedBy>пк</cp:lastModifiedBy>
  <cp:revision>11</cp:revision>
  <dcterms:created xsi:type="dcterms:W3CDTF">2021-10-18T00:29:29Z</dcterms:created>
  <dcterms:modified xsi:type="dcterms:W3CDTF">2021-10-18T08:50:38Z</dcterms:modified>
</cp:coreProperties>
</file>