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2319"/>
    <a:srgbClr val="173A8D"/>
    <a:srgbClr val="003374"/>
    <a:srgbClr val="C9A093"/>
    <a:srgbClr val="F1F1F1"/>
    <a:srgbClr val="385592"/>
    <a:srgbClr val="3A5896"/>
    <a:srgbClr val="1D3C7A"/>
    <a:srgbClr val="21396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83"/>
          <a:stretch/>
        </p:blipFill>
        <p:spPr>
          <a:xfrm>
            <a:off x="0" y="0"/>
            <a:ext cx="9144000" cy="493787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43"/>
          <a:stretch/>
        </p:blipFill>
        <p:spPr>
          <a:xfrm>
            <a:off x="0" y="4937873"/>
            <a:ext cx="9144000" cy="192012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4160"/>
            <a:ext cx="9144000" cy="52238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15"/>
          <a:stretch/>
        </p:blipFill>
        <p:spPr>
          <a:xfrm>
            <a:off x="0" y="0"/>
            <a:ext cx="9144000" cy="163416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99235" y="1634160"/>
            <a:ext cx="5213258" cy="68726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Спортивно-масова робота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Проведено протягом 2020-2021 </a:t>
            </a:r>
            <a:r>
              <a:rPr lang="uk-UA" dirty="0" err="1" smtClean="0">
                <a:solidFill>
                  <a:schemeClr val="bg1"/>
                </a:solidFill>
              </a:rPr>
              <a:t>н.р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55482" y="185268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dirty="0" smtClean="0">
                  <a:solidFill>
                    <a:srgbClr val="000000"/>
                  </a:solidFill>
                </a:rPr>
                <a:t>Організована робота спортивних секцій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53894" y="261468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42" y="1808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2000" dirty="0" smtClean="0">
                  <a:solidFill>
                    <a:srgbClr val="000000"/>
                  </a:solidFill>
                </a:rPr>
                <a:t>Прийом </a:t>
              </a:r>
              <a:r>
                <a:rPr lang="uk-UA" sz="2000" dirty="0" smtClean="0">
                  <a:solidFill>
                    <a:srgbClr val="000000"/>
                  </a:solidFill>
                </a:rPr>
                <a:t>державних тестів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57069" y="336239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dirty="0" smtClean="0">
                  <a:solidFill>
                    <a:srgbClr val="000000"/>
                  </a:solidFill>
                </a:rPr>
                <a:t>Проведено спартакіаду ДПЗЛ у 6 видах 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3894" y="4070417"/>
            <a:ext cx="5070475" cy="601662"/>
            <a:chOff x="1268" y="2693"/>
            <a:chExt cx="3194" cy="379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96" y="2693"/>
              <a:ext cx="263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1600" dirty="0" smtClean="0">
                  <a:solidFill>
                    <a:srgbClr val="000000"/>
                  </a:solidFill>
                </a:rPr>
                <a:t>ДПЗЛ зайняв 1 місце у комплексному заліку 65-ї міської спартакіаді серед закладів ПТНЗ 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53894" y="4886385"/>
            <a:ext cx="5070475" cy="630236"/>
            <a:chOff x="1268" y="3207"/>
            <a:chExt cx="3194" cy="397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84" y="3255"/>
              <a:ext cx="2878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1400" dirty="0" err="1" smtClean="0">
                  <a:solidFill>
                    <a:srgbClr val="000000"/>
                  </a:solidFill>
                </a:rPr>
                <a:t>Куліков</a:t>
              </a:r>
              <a:r>
                <a:rPr lang="ru-RU" sz="1400" dirty="0" smtClean="0">
                  <a:solidFill>
                    <a:srgbClr val="000000"/>
                  </a:solidFill>
                </a:rPr>
                <a:t> Влад </a:t>
              </a:r>
              <a:r>
                <a:rPr lang="ru-RU" sz="1400" dirty="0" err="1" smtClean="0">
                  <a:solidFill>
                    <a:srgbClr val="000000"/>
                  </a:solidFill>
                </a:rPr>
                <a:t>зайняв</a:t>
              </a:r>
              <a:r>
                <a:rPr lang="ru-RU" sz="1400" dirty="0" smtClean="0">
                  <a:solidFill>
                    <a:srgbClr val="000000"/>
                  </a:solidFill>
                </a:rPr>
                <a:t> 1 </a:t>
              </a:r>
              <a:r>
                <a:rPr lang="ru-RU" sz="1400" dirty="0" err="1" smtClean="0">
                  <a:solidFill>
                    <a:srgbClr val="000000"/>
                  </a:solidFill>
                </a:rPr>
                <a:t>місце</a:t>
              </a:r>
              <a:r>
                <a:rPr lang="ru-RU" sz="1400" dirty="0" smtClean="0">
                  <a:solidFill>
                    <a:srgbClr val="000000"/>
                  </a:solidFill>
                </a:rPr>
                <a:t> у </a:t>
              </a:r>
              <a:r>
                <a:rPr lang="ru-RU" sz="1600" dirty="0" smtClean="0">
                  <a:solidFill>
                    <a:srgbClr val="000000"/>
                  </a:solidFill>
                </a:rPr>
                <a:t>65-й</a:t>
              </a:r>
              <a:r>
                <a:rPr lang="ru-RU" sz="1400" dirty="0" smtClean="0">
                  <a:solidFill>
                    <a:srgbClr val="000000"/>
                  </a:solidFill>
                </a:rPr>
                <a:t> </a:t>
              </a:r>
              <a:r>
                <a:rPr lang="ru-RU" sz="1400" dirty="0" err="1" smtClean="0">
                  <a:solidFill>
                    <a:srgbClr val="000000"/>
                  </a:solidFill>
                </a:rPr>
                <a:t>обласній</a:t>
              </a:r>
              <a:r>
                <a:rPr lang="ru-RU" sz="1400" dirty="0" smtClean="0">
                  <a:solidFill>
                    <a:srgbClr val="000000"/>
                  </a:solidFill>
                </a:rPr>
                <a:t> </a:t>
              </a:r>
              <a:r>
                <a:rPr lang="ru-RU" sz="1400" dirty="0" err="1" smtClean="0">
                  <a:solidFill>
                    <a:srgbClr val="000000"/>
                  </a:solidFill>
                </a:rPr>
                <a:t>спартакіаді</a:t>
              </a:r>
              <a:r>
                <a:rPr lang="ru-RU" sz="1400" dirty="0" smtClean="0">
                  <a:solidFill>
                    <a:srgbClr val="000000"/>
                  </a:solidFill>
                </a:rPr>
                <a:t> в </a:t>
              </a:r>
              <a:r>
                <a:rPr lang="ru-RU" sz="1400" dirty="0" err="1" smtClean="0">
                  <a:solidFill>
                    <a:srgbClr val="000000"/>
                  </a:solidFill>
                </a:rPr>
                <a:t>стрибках</a:t>
              </a:r>
              <a:r>
                <a:rPr lang="ru-RU" sz="1400" dirty="0" smtClean="0">
                  <a:solidFill>
                    <a:srgbClr val="000000"/>
                  </a:solidFill>
                </a:rPr>
                <a:t> в </a:t>
              </a:r>
              <a:r>
                <a:rPr lang="ru-RU" sz="1400" dirty="0" err="1" smtClean="0">
                  <a:solidFill>
                    <a:srgbClr val="000000"/>
                  </a:solidFill>
                </a:rPr>
                <a:t>довжину</a:t>
              </a:r>
              <a:r>
                <a:rPr lang="ru-RU" sz="1400" dirty="0" smtClean="0">
                  <a:solidFill>
                    <a:srgbClr val="000000"/>
                  </a:solidFill>
                </a:rPr>
                <a:t> і </a:t>
              </a:r>
              <a:r>
                <a:rPr lang="ru-RU" sz="1400" dirty="0" err="1" smtClean="0">
                  <a:solidFill>
                    <a:srgbClr val="000000"/>
                  </a:solidFill>
                </a:rPr>
                <a:t>стометрівці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354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54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Спортивно-масова робота</vt:lpstr>
      <vt:lpstr>Проведено протягом 2020-2021 н.р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Administrator</cp:lastModifiedBy>
  <cp:revision>59</cp:revision>
  <dcterms:created xsi:type="dcterms:W3CDTF">2016-11-18T14:12:19Z</dcterms:created>
  <dcterms:modified xsi:type="dcterms:W3CDTF">2021-06-28T14:37:51Z</dcterms:modified>
</cp:coreProperties>
</file>